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2" r:id="rId5"/>
    <p:sldId id="259" r:id="rId6"/>
    <p:sldId id="263" r:id="rId7"/>
    <p:sldId id="258" r:id="rId8"/>
    <p:sldId id="266" r:id="rId9"/>
    <p:sldId id="265" r:id="rId10"/>
    <p:sldId id="261" r:id="rId11"/>
    <p:sldId id="268" r:id="rId12"/>
    <p:sldId id="256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8FFC-6F37-4C3D-A5DB-01F49517FB2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4094-7360-452F-AB16-782B79CF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1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13672" r="4927" b="27734"/>
          <a:stretch/>
        </p:blipFill>
        <p:spPr>
          <a:xfrm>
            <a:off x="529936" y="0"/>
            <a:ext cx="814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13941" r="6437" b="8635"/>
          <a:stretch/>
        </p:blipFill>
        <p:spPr>
          <a:xfrm>
            <a:off x="1827456" y="0"/>
            <a:ext cx="5489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2" y="0"/>
            <a:ext cx="481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d states of america physic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"/>
            <a:ext cx="9143998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37" y="0"/>
            <a:ext cx="5188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56" y="0"/>
            <a:ext cx="5292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ri85492_0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5044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7" y="0"/>
            <a:ext cx="843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10" y="0"/>
            <a:ext cx="49091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3636" r="7218" b="8485"/>
          <a:stretch/>
        </p:blipFill>
        <p:spPr>
          <a:xfrm>
            <a:off x="1843473" y="-1"/>
            <a:ext cx="5457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ri85492_0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81" y="0"/>
            <a:ext cx="4838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3636" r="7218" b="8485"/>
          <a:stretch/>
        </p:blipFill>
        <p:spPr>
          <a:xfrm>
            <a:off x="1836802" y="-1"/>
            <a:ext cx="547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3332" r="11711" b="8485"/>
          <a:stretch/>
        </p:blipFill>
        <p:spPr>
          <a:xfrm flipH="1">
            <a:off x="1840762" y="0"/>
            <a:ext cx="546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3485" r="6437" b="8788"/>
          <a:stretch/>
        </p:blipFill>
        <p:spPr>
          <a:xfrm>
            <a:off x="1831472" y="0"/>
            <a:ext cx="548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Murray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Wood</dc:creator>
  <cp:lastModifiedBy>Keith Wood</cp:lastModifiedBy>
  <cp:revision>19</cp:revision>
  <dcterms:created xsi:type="dcterms:W3CDTF">2012-08-31T13:21:35Z</dcterms:created>
  <dcterms:modified xsi:type="dcterms:W3CDTF">2013-09-05T17:05:07Z</dcterms:modified>
</cp:coreProperties>
</file>