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422" r:id="rId2"/>
    <p:sldId id="423" r:id="rId3"/>
    <p:sldId id="427" r:id="rId4"/>
    <p:sldId id="428" r:id="rId5"/>
    <p:sldId id="426" r:id="rId6"/>
    <p:sldId id="429" r:id="rId7"/>
    <p:sldId id="431" r:id="rId8"/>
    <p:sldId id="433" r:id="rId9"/>
    <p:sldId id="425" r:id="rId10"/>
    <p:sldId id="434" r:id="rId11"/>
    <p:sldId id="424" r:id="rId12"/>
    <p:sldId id="441" r:id="rId13"/>
    <p:sldId id="446" r:id="rId14"/>
    <p:sldId id="447" r:id="rId15"/>
    <p:sldId id="43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8444" autoAdjust="0"/>
  </p:normalViewPr>
  <p:slideViewPr>
    <p:cSldViewPr snapToGrid="0" snapToObjects="1">
      <p:cViewPr varScale="1">
        <p:scale>
          <a:sx n="92" d="100"/>
          <a:sy n="9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37FD7-378C-994C-963E-8E9C5BD80B16}" type="doc">
      <dgm:prSet loTypeId="urn:microsoft.com/office/officeart/2005/8/layout/chevron2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579DD-A623-0D46-9A92-CD209970CDF6}">
      <dgm:prSet phldrT="[Text]"/>
      <dgm:spPr/>
      <dgm:t>
        <a:bodyPr/>
        <a:lstStyle/>
        <a:p>
          <a:r>
            <a:rPr lang="en-US" dirty="0" smtClean="0"/>
            <a:t>Traditional </a:t>
          </a:r>
          <a:endParaRPr lang="en-US" dirty="0"/>
        </a:p>
      </dgm:t>
    </dgm:pt>
    <dgm:pt modelId="{06A2819B-5A1B-8D42-BCD5-CC07B9B9C0DF}" type="parTrans" cxnId="{A677A8B3-AD08-CB4D-812C-F95C7B8761DB}">
      <dgm:prSet/>
      <dgm:spPr/>
      <dgm:t>
        <a:bodyPr/>
        <a:lstStyle/>
        <a:p>
          <a:endParaRPr lang="en-US"/>
        </a:p>
      </dgm:t>
    </dgm:pt>
    <dgm:pt modelId="{A3850559-DCA5-B643-ACC2-121F1006E8CE}" type="sibTrans" cxnId="{A677A8B3-AD08-CB4D-812C-F95C7B8761DB}">
      <dgm:prSet/>
      <dgm:spPr/>
      <dgm:t>
        <a:bodyPr/>
        <a:lstStyle/>
        <a:p>
          <a:endParaRPr lang="en-US"/>
        </a:p>
      </dgm:t>
    </dgm:pt>
    <dgm:pt modelId="{AFF7E712-893C-0F40-BBB4-C0C21ECFA842}">
      <dgm:prSet phldrT="[Text]"/>
      <dgm:spPr/>
      <dgm:t>
        <a:bodyPr/>
        <a:lstStyle/>
        <a:p>
          <a:r>
            <a:rPr lang="en-US" dirty="0" smtClean="0"/>
            <a:t>Customs/traditions dictate what, how &amp;for whom to produce</a:t>
          </a:r>
          <a:endParaRPr lang="en-US" dirty="0"/>
        </a:p>
      </dgm:t>
    </dgm:pt>
    <dgm:pt modelId="{A809898B-9DB5-C848-9C60-CCA1B8DE926F}" type="parTrans" cxnId="{D3B82033-6C13-5D46-A33B-F67FC3D8AF6A}">
      <dgm:prSet/>
      <dgm:spPr/>
      <dgm:t>
        <a:bodyPr/>
        <a:lstStyle/>
        <a:p>
          <a:endParaRPr lang="en-US"/>
        </a:p>
      </dgm:t>
    </dgm:pt>
    <dgm:pt modelId="{DC9EBDD5-C550-524A-A4F3-3CAF3A85E84F}" type="sibTrans" cxnId="{D3B82033-6C13-5D46-A33B-F67FC3D8AF6A}">
      <dgm:prSet/>
      <dgm:spPr/>
      <dgm:t>
        <a:bodyPr/>
        <a:lstStyle/>
        <a:p>
          <a:endParaRPr lang="en-US"/>
        </a:p>
      </dgm:t>
    </dgm:pt>
    <dgm:pt modelId="{AB488BCE-FBB9-194A-BD12-291317440846}">
      <dgm:prSet phldrT="[Text]"/>
      <dgm:spPr/>
      <dgm:t>
        <a:bodyPr/>
        <a:lstStyle/>
        <a:p>
          <a:r>
            <a:rPr lang="en-US" dirty="0" smtClean="0"/>
            <a:t>G/S produced: things that are hunted or gathered</a:t>
          </a:r>
          <a:endParaRPr lang="en-US" dirty="0"/>
        </a:p>
      </dgm:t>
    </dgm:pt>
    <dgm:pt modelId="{5748A319-9FF5-9B4D-A911-200B474DD7E0}" type="parTrans" cxnId="{A142E3E0-21EB-1044-811B-BCDA0A1093DE}">
      <dgm:prSet/>
      <dgm:spPr/>
      <dgm:t>
        <a:bodyPr/>
        <a:lstStyle/>
        <a:p>
          <a:endParaRPr lang="en-US"/>
        </a:p>
      </dgm:t>
    </dgm:pt>
    <dgm:pt modelId="{32C00B8E-A2DF-D74D-8AF7-8B6C247BB40D}" type="sibTrans" cxnId="{A142E3E0-21EB-1044-811B-BCDA0A1093DE}">
      <dgm:prSet/>
      <dgm:spPr/>
      <dgm:t>
        <a:bodyPr/>
        <a:lstStyle/>
        <a:p>
          <a:endParaRPr lang="en-US"/>
        </a:p>
      </dgm:t>
    </dgm:pt>
    <dgm:pt modelId="{45FED6BF-F38D-3E49-924D-5F6F5C0AF9CD}">
      <dgm:prSet phldrT="[Text]"/>
      <dgm:spPr/>
      <dgm:t>
        <a:bodyPr/>
        <a:lstStyle/>
        <a:p>
          <a:r>
            <a:rPr lang="en-US" dirty="0" smtClean="0"/>
            <a:t>Command</a:t>
          </a:r>
          <a:endParaRPr lang="en-US" dirty="0"/>
        </a:p>
      </dgm:t>
    </dgm:pt>
    <dgm:pt modelId="{9DB31E78-9E5D-4448-991C-3D49A65C554A}" type="parTrans" cxnId="{A8C01FB1-FA7F-9C46-A748-2035B8592405}">
      <dgm:prSet/>
      <dgm:spPr/>
      <dgm:t>
        <a:bodyPr/>
        <a:lstStyle/>
        <a:p>
          <a:endParaRPr lang="en-US"/>
        </a:p>
      </dgm:t>
    </dgm:pt>
    <dgm:pt modelId="{63F204D5-C5BC-704C-ABBC-291D11D5EE85}" type="sibTrans" cxnId="{A8C01FB1-FA7F-9C46-A748-2035B8592405}">
      <dgm:prSet/>
      <dgm:spPr/>
      <dgm:t>
        <a:bodyPr/>
        <a:lstStyle/>
        <a:p>
          <a:endParaRPr lang="en-US"/>
        </a:p>
      </dgm:t>
    </dgm:pt>
    <dgm:pt modelId="{19A5F1EE-EC2D-4F42-ABB1-9F99642DD0B4}">
      <dgm:prSet phldrT="[Text]"/>
      <dgm:spPr/>
      <dgm:t>
        <a:bodyPr/>
        <a:lstStyle/>
        <a:p>
          <a:r>
            <a:rPr lang="en-US" dirty="0" smtClean="0"/>
            <a:t>Powerful ruler or some other authority decides what/how/whom to produce</a:t>
          </a:r>
          <a:endParaRPr lang="en-US" dirty="0"/>
        </a:p>
      </dgm:t>
    </dgm:pt>
    <dgm:pt modelId="{65FBA40E-D80E-BE46-A96E-774E8A23FC04}" type="parTrans" cxnId="{DB9AD3FE-4CB4-474E-AC97-FF6D664EE821}">
      <dgm:prSet/>
      <dgm:spPr/>
      <dgm:t>
        <a:bodyPr/>
        <a:lstStyle/>
        <a:p>
          <a:endParaRPr lang="en-US"/>
        </a:p>
      </dgm:t>
    </dgm:pt>
    <dgm:pt modelId="{7A4785AC-C741-BD42-B151-C228AC4751AE}" type="sibTrans" cxnId="{DB9AD3FE-4CB4-474E-AC97-FF6D664EE821}">
      <dgm:prSet/>
      <dgm:spPr/>
      <dgm:t>
        <a:bodyPr/>
        <a:lstStyle/>
        <a:p>
          <a:endParaRPr lang="en-US"/>
        </a:p>
      </dgm:t>
    </dgm:pt>
    <dgm:pt modelId="{BDBA84A3-8835-6E41-AADE-C0AB16F42B1B}">
      <dgm:prSet phldrT="[Text]"/>
      <dgm:spPr/>
      <dgm:t>
        <a:bodyPr/>
        <a:lstStyle/>
        <a:p>
          <a:r>
            <a:rPr lang="en-US" dirty="0" smtClean="0"/>
            <a:t>Goals: Economic security, economic equity</a:t>
          </a:r>
          <a:endParaRPr lang="en-US" dirty="0"/>
        </a:p>
      </dgm:t>
    </dgm:pt>
    <dgm:pt modelId="{D05044B6-0986-3D4F-A5FD-48FD24AD2D29}" type="parTrans" cxnId="{FC2A2166-BE09-3940-A2A1-6E9AD91C6906}">
      <dgm:prSet/>
      <dgm:spPr/>
      <dgm:t>
        <a:bodyPr/>
        <a:lstStyle/>
        <a:p>
          <a:endParaRPr lang="en-US"/>
        </a:p>
      </dgm:t>
    </dgm:pt>
    <dgm:pt modelId="{9C044C9F-855C-6242-98E4-F8F583FA4094}" type="sibTrans" cxnId="{FC2A2166-BE09-3940-A2A1-6E9AD91C6906}">
      <dgm:prSet/>
      <dgm:spPr/>
      <dgm:t>
        <a:bodyPr/>
        <a:lstStyle/>
        <a:p>
          <a:endParaRPr lang="en-US"/>
        </a:p>
      </dgm:t>
    </dgm:pt>
    <dgm:pt modelId="{60DE132A-8C43-8C4C-9D17-BD22DA974D3F}">
      <dgm:prSet phldrT="[Text]"/>
      <dgm:spPr/>
      <dgm:t>
        <a:bodyPr/>
        <a:lstStyle/>
        <a:p>
          <a:r>
            <a:rPr lang="en-US" dirty="0" smtClean="0"/>
            <a:t>Market </a:t>
          </a:r>
          <a:endParaRPr lang="en-US" dirty="0"/>
        </a:p>
      </dgm:t>
    </dgm:pt>
    <dgm:pt modelId="{EC8DB919-CD5D-A242-91BE-B0F54ABDEA13}" type="parTrans" cxnId="{1D937EA1-D11F-8748-A148-68B25CC86895}">
      <dgm:prSet/>
      <dgm:spPr/>
      <dgm:t>
        <a:bodyPr/>
        <a:lstStyle/>
        <a:p>
          <a:endParaRPr lang="en-US"/>
        </a:p>
      </dgm:t>
    </dgm:pt>
    <dgm:pt modelId="{F16E62F3-844A-4442-9051-B799484325A1}" type="sibTrans" cxnId="{1D937EA1-D11F-8748-A148-68B25CC86895}">
      <dgm:prSet/>
      <dgm:spPr/>
      <dgm:t>
        <a:bodyPr/>
        <a:lstStyle/>
        <a:p>
          <a:endParaRPr lang="en-US"/>
        </a:p>
      </dgm:t>
    </dgm:pt>
    <dgm:pt modelId="{83D07365-5807-1042-BD15-7447E8249E4E}">
      <dgm:prSet phldrT="[Text]"/>
      <dgm:spPr/>
      <dgm:t>
        <a:bodyPr/>
        <a:lstStyle/>
        <a:p>
          <a:r>
            <a:rPr lang="en-US" dirty="0" smtClean="0"/>
            <a:t>Newest</a:t>
          </a:r>
          <a:endParaRPr lang="en-US" dirty="0"/>
        </a:p>
      </dgm:t>
    </dgm:pt>
    <dgm:pt modelId="{B487579B-EBB5-7D46-B62D-51991454810D}" type="parTrans" cxnId="{85C3A93C-1E52-5F40-9B2F-12ABABAC9062}">
      <dgm:prSet/>
      <dgm:spPr/>
      <dgm:t>
        <a:bodyPr/>
        <a:lstStyle/>
        <a:p>
          <a:endParaRPr lang="en-US"/>
        </a:p>
      </dgm:t>
    </dgm:pt>
    <dgm:pt modelId="{3045D2E5-1D3F-A54C-BF7C-5AC558551D25}" type="sibTrans" cxnId="{85C3A93C-1E52-5F40-9B2F-12ABABAC9062}">
      <dgm:prSet/>
      <dgm:spPr/>
      <dgm:t>
        <a:bodyPr/>
        <a:lstStyle/>
        <a:p>
          <a:endParaRPr lang="en-US"/>
        </a:p>
      </dgm:t>
    </dgm:pt>
    <dgm:pt modelId="{F5D3FE90-27C9-F746-86D4-3B714C939030}">
      <dgm:prSet phldrT="[Text]"/>
      <dgm:spPr/>
      <dgm:t>
        <a:bodyPr/>
        <a:lstStyle/>
        <a:p>
          <a:r>
            <a:rPr lang="en-US" dirty="0" smtClean="0"/>
            <a:t>Goals: Economic efficiency, economic freedom</a:t>
          </a:r>
          <a:endParaRPr lang="en-US" dirty="0"/>
        </a:p>
      </dgm:t>
    </dgm:pt>
    <dgm:pt modelId="{D9570444-D025-B848-B690-2D261ECAF036}" type="parTrans" cxnId="{ABC98E7F-B6C1-2741-8F13-848099B45DBF}">
      <dgm:prSet/>
      <dgm:spPr/>
      <dgm:t>
        <a:bodyPr/>
        <a:lstStyle/>
        <a:p>
          <a:endParaRPr lang="en-US"/>
        </a:p>
      </dgm:t>
    </dgm:pt>
    <dgm:pt modelId="{75D3B2AB-A93E-5744-B805-7C9ACF0B0B9F}" type="sibTrans" cxnId="{ABC98E7F-B6C1-2741-8F13-848099B45DBF}">
      <dgm:prSet/>
      <dgm:spPr/>
      <dgm:t>
        <a:bodyPr/>
        <a:lstStyle/>
        <a:p>
          <a:endParaRPr lang="en-US"/>
        </a:p>
      </dgm:t>
    </dgm:pt>
    <dgm:pt modelId="{402691FA-0CC7-EA49-A00B-732E343AF0DC}">
      <dgm:prSet phldrT="[Text]"/>
      <dgm:spPr/>
      <dgm:t>
        <a:bodyPr/>
        <a:lstStyle/>
        <a:p>
          <a:r>
            <a:rPr lang="en-US" dirty="0" smtClean="0"/>
            <a:t>Goals: Economic stability, economic security</a:t>
          </a:r>
          <a:endParaRPr lang="en-US" dirty="0"/>
        </a:p>
      </dgm:t>
    </dgm:pt>
    <dgm:pt modelId="{4559F037-AF5C-9C46-870F-1455C4713324}" type="parTrans" cxnId="{7D1C3D22-3CD9-BE4F-9047-807B350E9CA4}">
      <dgm:prSet/>
      <dgm:spPr/>
      <dgm:t>
        <a:bodyPr/>
        <a:lstStyle/>
        <a:p>
          <a:endParaRPr lang="en-US"/>
        </a:p>
      </dgm:t>
    </dgm:pt>
    <dgm:pt modelId="{8B3935E7-4BC1-5941-89E1-48F5DBCB0159}" type="sibTrans" cxnId="{7D1C3D22-3CD9-BE4F-9047-807B350E9CA4}">
      <dgm:prSet/>
      <dgm:spPr/>
      <dgm:t>
        <a:bodyPr/>
        <a:lstStyle/>
        <a:p>
          <a:endParaRPr lang="en-US"/>
        </a:p>
      </dgm:t>
    </dgm:pt>
    <dgm:pt modelId="{BC73F61A-232E-5144-B44F-9A4BB5D988E7}">
      <dgm:prSet phldrT="[Text]"/>
      <dgm:spPr/>
      <dgm:t>
        <a:bodyPr/>
        <a:lstStyle/>
        <a:p>
          <a:r>
            <a:rPr lang="en-US" dirty="0" smtClean="0"/>
            <a:t>Oldest econ. system</a:t>
          </a:r>
          <a:endParaRPr lang="en-US" dirty="0"/>
        </a:p>
      </dgm:t>
    </dgm:pt>
    <dgm:pt modelId="{602F3FBC-CF4C-3747-98C8-BA48363FD445}" type="parTrans" cxnId="{7C125973-7413-2147-B33F-C827DE368489}">
      <dgm:prSet/>
      <dgm:spPr/>
      <dgm:t>
        <a:bodyPr/>
        <a:lstStyle/>
        <a:p>
          <a:endParaRPr lang="en-US"/>
        </a:p>
      </dgm:t>
    </dgm:pt>
    <dgm:pt modelId="{553D4E39-638A-5F4F-BB35-261AE28CDC43}" type="sibTrans" cxnId="{7C125973-7413-2147-B33F-C827DE368489}">
      <dgm:prSet/>
      <dgm:spPr/>
      <dgm:t>
        <a:bodyPr/>
        <a:lstStyle/>
        <a:p>
          <a:endParaRPr lang="en-US"/>
        </a:p>
      </dgm:t>
    </dgm:pt>
    <dgm:pt modelId="{5C2037EB-FA4D-5B4E-A27F-4276B1C2B641}">
      <dgm:prSet phldrT="[Text]"/>
      <dgm:spPr/>
      <dgm:t>
        <a:bodyPr/>
        <a:lstStyle/>
        <a:p>
          <a:r>
            <a:rPr lang="en-US" dirty="0" smtClean="0"/>
            <a:t>Next oldest econ. system</a:t>
          </a:r>
          <a:endParaRPr lang="en-US" dirty="0"/>
        </a:p>
      </dgm:t>
    </dgm:pt>
    <dgm:pt modelId="{1DC8311B-FF67-EF4E-9746-D46AA610339C}" type="parTrans" cxnId="{5A030264-6EC8-EE4F-910F-297C2CBA3DD8}">
      <dgm:prSet/>
      <dgm:spPr/>
      <dgm:t>
        <a:bodyPr/>
        <a:lstStyle/>
        <a:p>
          <a:endParaRPr lang="en-US"/>
        </a:p>
      </dgm:t>
    </dgm:pt>
    <dgm:pt modelId="{0412D73B-4232-734E-8E5E-7725F995F759}" type="sibTrans" cxnId="{5A030264-6EC8-EE4F-910F-297C2CBA3DD8}">
      <dgm:prSet/>
      <dgm:spPr/>
      <dgm:t>
        <a:bodyPr/>
        <a:lstStyle/>
        <a:p>
          <a:endParaRPr lang="en-US"/>
        </a:p>
      </dgm:t>
    </dgm:pt>
    <dgm:pt modelId="{CBA8822B-BFB1-564A-BD1F-97E42B78013B}">
      <dgm:prSet phldrT="[Text]"/>
      <dgm:spPr/>
      <dgm:t>
        <a:bodyPr/>
        <a:lstStyle/>
        <a:p>
          <a:r>
            <a:rPr lang="en-US" dirty="0" smtClean="0"/>
            <a:t>Individual producers and consumers dictate what/how/whom to produce</a:t>
          </a:r>
          <a:endParaRPr lang="en-US" dirty="0"/>
        </a:p>
      </dgm:t>
    </dgm:pt>
    <dgm:pt modelId="{A17D17C7-6A73-F545-A1C8-E63C6F4CDADA}" type="parTrans" cxnId="{DDA53A8F-3ECD-084A-B901-D698CC085E88}">
      <dgm:prSet/>
      <dgm:spPr/>
      <dgm:t>
        <a:bodyPr/>
        <a:lstStyle/>
        <a:p>
          <a:endParaRPr lang="en-US"/>
        </a:p>
      </dgm:t>
    </dgm:pt>
    <dgm:pt modelId="{63B23BDF-B563-6344-AD55-41995F4E0074}" type="sibTrans" cxnId="{DDA53A8F-3ECD-084A-B901-D698CC085E88}">
      <dgm:prSet/>
      <dgm:spPr/>
      <dgm:t>
        <a:bodyPr/>
        <a:lstStyle/>
        <a:p>
          <a:endParaRPr lang="en-US"/>
        </a:p>
      </dgm:t>
    </dgm:pt>
    <dgm:pt modelId="{2842C79E-1CA9-C04D-B4A7-CFD34E6071CC}">
      <dgm:prSet/>
      <dgm:spPr/>
      <dgm:t>
        <a:bodyPr/>
        <a:lstStyle/>
        <a:p>
          <a:r>
            <a:rPr lang="en-US" dirty="0" smtClean="0"/>
            <a:t>Modern Command</a:t>
          </a:r>
          <a:endParaRPr lang="en-US" dirty="0"/>
        </a:p>
      </dgm:t>
    </dgm:pt>
    <dgm:pt modelId="{A981D301-C9FA-4540-A225-87D1AEB06F0E}" type="parTrans" cxnId="{450467F6-3F96-9A4F-A7E9-935C9E4C9604}">
      <dgm:prSet/>
      <dgm:spPr/>
      <dgm:t>
        <a:bodyPr/>
        <a:lstStyle/>
        <a:p>
          <a:endParaRPr lang="en-US"/>
        </a:p>
      </dgm:t>
    </dgm:pt>
    <dgm:pt modelId="{CDA11731-3036-3041-BD7E-2BFE15E7BF7A}" type="sibTrans" cxnId="{450467F6-3F96-9A4F-A7E9-935C9E4C9604}">
      <dgm:prSet/>
      <dgm:spPr/>
      <dgm:t>
        <a:bodyPr/>
        <a:lstStyle/>
        <a:p>
          <a:endParaRPr lang="en-US"/>
        </a:p>
      </dgm:t>
    </dgm:pt>
    <dgm:pt modelId="{4E3EB2B2-C5AC-F44B-B05C-FB6F9174D875}">
      <dgm:prSet/>
      <dgm:spPr/>
      <dgm:t>
        <a:bodyPr/>
        <a:lstStyle/>
        <a:p>
          <a:r>
            <a:rPr lang="en-US" dirty="0" smtClean="0"/>
            <a:t>State dictates what/how/whom to produce</a:t>
          </a:r>
          <a:endParaRPr lang="en-US" dirty="0"/>
        </a:p>
      </dgm:t>
    </dgm:pt>
    <dgm:pt modelId="{C072523C-2657-794D-8165-6FFE8ABF386E}" type="parTrans" cxnId="{DE4300C9-DD4C-1441-9EBB-6BDCE3B20C77}">
      <dgm:prSet/>
      <dgm:spPr/>
      <dgm:t>
        <a:bodyPr/>
        <a:lstStyle/>
        <a:p>
          <a:endParaRPr lang="en-US"/>
        </a:p>
      </dgm:t>
    </dgm:pt>
    <dgm:pt modelId="{08286CEB-CF25-244B-A091-273B5C8F60A5}" type="sibTrans" cxnId="{DE4300C9-DD4C-1441-9EBB-6BDCE3B20C77}">
      <dgm:prSet/>
      <dgm:spPr/>
      <dgm:t>
        <a:bodyPr/>
        <a:lstStyle/>
        <a:p>
          <a:endParaRPr lang="en-US"/>
        </a:p>
      </dgm:t>
    </dgm:pt>
    <dgm:pt modelId="{1A3C7BF1-27FD-0A4D-BDC9-7D1505092FDD}">
      <dgm:prSet/>
      <dgm:spPr/>
      <dgm:t>
        <a:bodyPr/>
        <a:lstStyle/>
        <a:p>
          <a:r>
            <a:rPr lang="en-US" dirty="0" smtClean="0"/>
            <a:t>Goals: Economic equity, economic security</a:t>
          </a:r>
          <a:endParaRPr lang="en-US" dirty="0"/>
        </a:p>
      </dgm:t>
    </dgm:pt>
    <dgm:pt modelId="{70A79959-3D01-8442-AC1D-023585A08360}" type="parTrans" cxnId="{51D313E7-D076-5F4B-9285-1AA2BD2ADD53}">
      <dgm:prSet/>
      <dgm:spPr/>
      <dgm:t>
        <a:bodyPr/>
        <a:lstStyle/>
        <a:p>
          <a:endParaRPr lang="en-US"/>
        </a:p>
      </dgm:t>
    </dgm:pt>
    <dgm:pt modelId="{BD950292-CAB8-A244-A9D9-2A98B8EFF50E}" type="sibTrans" cxnId="{51D313E7-D076-5F4B-9285-1AA2BD2ADD53}">
      <dgm:prSet/>
      <dgm:spPr/>
      <dgm:t>
        <a:bodyPr/>
        <a:lstStyle/>
        <a:p>
          <a:endParaRPr lang="en-US"/>
        </a:p>
      </dgm:t>
    </dgm:pt>
    <dgm:pt modelId="{144C346F-E707-0343-899E-CDB05EBCEB1B}" type="pres">
      <dgm:prSet presAssocID="{45A37FD7-378C-994C-963E-8E9C5BD80B1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E5AE4-3B99-814C-B009-F8C57CD5D9B0}" type="pres">
      <dgm:prSet presAssocID="{EA2579DD-A623-0D46-9A92-CD209970CDF6}" presName="composite" presStyleCnt="0"/>
      <dgm:spPr/>
    </dgm:pt>
    <dgm:pt modelId="{57312EF6-0F0A-3B4E-9C73-5DF6B84FE872}" type="pres">
      <dgm:prSet presAssocID="{EA2579DD-A623-0D46-9A92-CD209970CDF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DF01A5-2B72-6843-A6BA-1E040E7BA471}" type="pres">
      <dgm:prSet presAssocID="{EA2579DD-A623-0D46-9A92-CD209970CDF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2AF45-B749-424D-B491-BF76A4DAAB34}" type="pres">
      <dgm:prSet presAssocID="{A3850559-DCA5-B643-ACC2-121F1006E8CE}" presName="sp" presStyleCnt="0"/>
      <dgm:spPr/>
    </dgm:pt>
    <dgm:pt modelId="{3E246E0B-D9CC-A34E-8CE1-0D952ED67199}" type="pres">
      <dgm:prSet presAssocID="{45FED6BF-F38D-3E49-924D-5F6F5C0AF9CD}" presName="composite" presStyleCnt="0"/>
      <dgm:spPr/>
    </dgm:pt>
    <dgm:pt modelId="{EEEEE7B5-172E-4442-B8B8-5DD3A48B7EB4}" type="pres">
      <dgm:prSet presAssocID="{45FED6BF-F38D-3E49-924D-5F6F5C0AF9C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5DF90-BB58-1E41-8B42-DB70B6395865}" type="pres">
      <dgm:prSet presAssocID="{45FED6BF-F38D-3E49-924D-5F6F5C0AF9C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2E86B-B7CF-1D4A-ABB7-442119114407}" type="pres">
      <dgm:prSet presAssocID="{63F204D5-C5BC-704C-ABBC-291D11D5EE85}" presName="sp" presStyleCnt="0"/>
      <dgm:spPr/>
    </dgm:pt>
    <dgm:pt modelId="{C768FA83-1751-A64B-926F-AA1BD13431FE}" type="pres">
      <dgm:prSet presAssocID="{60DE132A-8C43-8C4C-9D17-BD22DA974D3F}" presName="composite" presStyleCnt="0"/>
      <dgm:spPr/>
    </dgm:pt>
    <dgm:pt modelId="{022DC55A-41E3-8145-9D5F-2CB9DE1509A5}" type="pres">
      <dgm:prSet presAssocID="{60DE132A-8C43-8C4C-9D17-BD22DA974D3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81B67-0740-E84D-9832-2F614C0B4CE3}" type="pres">
      <dgm:prSet presAssocID="{60DE132A-8C43-8C4C-9D17-BD22DA974D3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228D18-DE66-3C4E-B217-CC840ED8B99D}" type="pres">
      <dgm:prSet presAssocID="{F16E62F3-844A-4442-9051-B799484325A1}" presName="sp" presStyleCnt="0"/>
      <dgm:spPr/>
    </dgm:pt>
    <dgm:pt modelId="{1213FEDB-430A-9040-AF12-0236B6D6802A}" type="pres">
      <dgm:prSet presAssocID="{2842C79E-1CA9-C04D-B4A7-CFD34E6071CC}" presName="composite" presStyleCnt="0"/>
      <dgm:spPr/>
    </dgm:pt>
    <dgm:pt modelId="{D2937E09-E05F-4D49-A698-BC98BE09AAAD}" type="pres">
      <dgm:prSet presAssocID="{2842C79E-1CA9-C04D-B4A7-CFD34E6071C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89102-E8F5-5043-BDBA-917D7732EBA2}" type="pres">
      <dgm:prSet presAssocID="{2842C79E-1CA9-C04D-B4A7-CFD34E6071C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300C9-DD4C-1441-9EBB-6BDCE3B20C77}" srcId="{2842C79E-1CA9-C04D-B4A7-CFD34E6071CC}" destId="{4E3EB2B2-C5AC-F44B-B05C-FB6F9174D875}" srcOrd="0" destOrd="0" parTransId="{C072523C-2657-794D-8165-6FFE8ABF386E}" sibTransId="{08286CEB-CF25-244B-A091-273B5C8F60A5}"/>
    <dgm:cxn modelId="{FC2A2166-BE09-3940-A2A1-6E9AD91C6906}" srcId="{45FED6BF-F38D-3E49-924D-5F6F5C0AF9CD}" destId="{BDBA84A3-8835-6E41-AADE-C0AB16F42B1B}" srcOrd="2" destOrd="0" parTransId="{D05044B6-0986-3D4F-A5FD-48FD24AD2D29}" sibTransId="{9C044C9F-855C-6242-98E4-F8F583FA4094}"/>
    <dgm:cxn modelId="{CCAC94B4-8968-6744-9946-794D2574173F}" type="presOf" srcId="{BDBA84A3-8835-6E41-AADE-C0AB16F42B1B}" destId="{F345DF90-BB58-1E41-8B42-DB70B6395865}" srcOrd="0" destOrd="2" presId="urn:microsoft.com/office/officeart/2005/8/layout/chevron2"/>
    <dgm:cxn modelId="{85C3A93C-1E52-5F40-9B2F-12ABABAC9062}" srcId="{60DE132A-8C43-8C4C-9D17-BD22DA974D3F}" destId="{83D07365-5807-1042-BD15-7447E8249E4E}" srcOrd="0" destOrd="0" parTransId="{B487579B-EBB5-7D46-B62D-51991454810D}" sibTransId="{3045D2E5-1D3F-A54C-BF7C-5AC558551D25}"/>
    <dgm:cxn modelId="{1545F9EF-8C89-9A4F-9045-C66C706EA6C0}" type="presOf" srcId="{BC73F61A-232E-5144-B44F-9A4BB5D988E7}" destId="{D6DF01A5-2B72-6843-A6BA-1E040E7BA471}" srcOrd="0" destOrd="0" presId="urn:microsoft.com/office/officeart/2005/8/layout/chevron2"/>
    <dgm:cxn modelId="{D3B82033-6C13-5D46-A33B-F67FC3D8AF6A}" srcId="{EA2579DD-A623-0D46-9A92-CD209970CDF6}" destId="{AFF7E712-893C-0F40-BBB4-C0C21ECFA842}" srcOrd="1" destOrd="0" parTransId="{A809898B-9DB5-C848-9C60-CCA1B8DE926F}" sibTransId="{DC9EBDD5-C550-524A-A4F3-3CAF3A85E84F}"/>
    <dgm:cxn modelId="{3C218823-4AE3-C84C-9D2C-992F632CCF28}" type="presOf" srcId="{AFF7E712-893C-0F40-BBB4-C0C21ECFA842}" destId="{D6DF01A5-2B72-6843-A6BA-1E040E7BA471}" srcOrd="0" destOrd="1" presId="urn:microsoft.com/office/officeart/2005/8/layout/chevron2"/>
    <dgm:cxn modelId="{5A030264-6EC8-EE4F-910F-297C2CBA3DD8}" srcId="{45FED6BF-F38D-3E49-924D-5F6F5C0AF9CD}" destId="{5C2037EB-FA4D-5B4E-A27F-4276B1C2B641}" srcOrd="0" destOrd="0" parTransId="{1DC8311B-FF67-EF4E-9746-D46AA610339C}" sibTransId="{0412D73B-4232-734E-8E5E-7725F995F759}"/>
    <dgm:cxn modelId="{18BBEF04-122A-0540-B666-46BC82CF0E53}" type="presOf" srcId="{AB488BCE-FBB9-194A-BD12-291317440846}" destId="{D6DF01A5-2B72-6843-A6BA-1E040E7BA471}" srcOrd="0" destOrd="2" presId="urn:microsoft.com/office/officeart/2005/8/layout/chevron2"/>
    <dgm:cxn modelId="{94144B53-B12A-474C-BE33-66C8874D61BE}" type="presOf" srcId="{60DE132A-8C43-8C4C-9D17-BD22DA974D3F}" destId="{022DC55A-41E3-8145-9D5F-2CB9DE1509A5}" srcOrd="0" destOrd="0" presId="urn:microsoft.com/office/officeart/2005/8/layout/chevron2"/>
    <dgm:cxn modelId="{450467F6-3F96-9A4F-A7E9-935C9E4C9604}" srcId="{45A37FD7-378C-994C-963E-8E9C5BD80B16}" destId="{2842C79E-1CA9-C04D-B4A7-CFD34E6071CC}" srcOrd="3" destOrd="0" parTransId="{A981D301-C9FA-4540-A225-87D1AEB06F0E}" sibTransId="{CDA11731-3036-3041-BD7E-2BFE15E7BF7A}"/>
    <dgm:cxn modelId="{0856E5B4-B4D9-0A43-A7A7-EE1ACC151429}" type="presOf" srcId="{402691FA-0CC7-EA49-A00B-732E343AF0DC}" destId="{D6DF01A5-2B72-6843-A6BA-1E040E7BA471}" srcOrd="0" destOrd="3" presId="urn:microsoft.com/office/officeart/2005/8/layout/chevron2"/>
    <dgm:cxn modelId="{62360CC6-E7F7-6649-96DC-1E051CB03A8E}" type="presOf" srcId="{45FED6BF-F38D-3E49-924D-5F6F5C0AF9CD}" destId="{EEEEE7B5-172E-4442-B8B8-5DD3A48B7EB4}" srcOrd="0" destOrd="0" presId="urn:microsoft.com/office/officeart/2005/8/layout/chevron2"/>
    <dgm:cxn modelId="{95D76B84-BA54-0842-BCBC-E8EE7BE96B5F}" type="presOf" srcId="{1A3C7BF1-27FD-0A4D-BDC9-7D1505092FDD}" destId="{25F89102-E8F5-5043-BDBA-917D7732EBA2}" srcOrd="0" destOrd="1" presId="urn:microsoft.com/office/officeart/2005/8/layout/chevron2"/>
    <dgm:cxn modelId="{1D937EA1-D11F-8748-A148-68B25CC86895}" srcId="{45A37FD7-378C-994C-963E-8E9C5BD80B16}" destId="{60DE132A-8C43-8C4C-9D17-BD22DA974D3F}" srcOrd="2" destOrd="0" parTransId="{EC8DB919-CD5D-A242-91BE-B0F54ABDEA13}" sibTransId="{F16E62F3-844A-4442-9051-B799484325A1}"/>
    <dgm:cxn modelId="{7C125973-7413-2147-B33F-C827DE368489}" srcId="{EA2579DD-A623-0D46-9A92-CD209970CDF6}" destId="{BC73F61A-232E-5144-B44F-9A4BB5D988E7}" srcOrd="0" destOrd="0" parTransId="{602F3FBC-CF4C-3747-98C8-BA48363FD445}" sibTransId="{553D4E39-638A-5F4F-BB35-261AE28CDC43}"/>
    <dgm:cxn modelId="{C7B7B033-F644-294D-9FC3-2726A1A827AB}" type="presOf" srcId="{45A37FD7-378C-994C-963E-8E9C5BD80B16}" destId="{144C346F-E707-0343-899E-CDB05EBCEB1B}" srcOrd="0" destOrd="0" presId="urn:microsoft.com/office/officeart/2005/8/layout/chevron2"/>
    <dgm:cxn modelId="{A8C01FB1-FA7F-9C46-A748-2035B8592405}" srcId="{45A37FD7-378C-994C-963E-8E9C5BD80B16}" destId="{45FED6BF-F38D-3E49-924D-5F6F5C0AF9CD}" srcOrd="1" destOrd="0" parTransId="{9DB31E78-9E5D-4448-991C-3D49A65C554A}" sibTransId="{63F204D5-C5BC-704C-ABBC-291D11D5EE85}"/>
    <dgm:cxn modelId="{DDA53A8F-3ECD-084A-B901-D698CC085E88}" srcId="{60DE132A-8C43-8C4C-9D17-BD22DA974D3F}" destId="{CBA8822B-BFB1-564A-BD1F-97E42B78013B}" srcOrd="1" destOrd="0" parTransId="{A17D17C7-6A73-F545-A1C8-E63C6F4CDADA}" sibTransId="{63B23BDF-B563-6344-AD55-41995F4E0074}"/>
    <dgm:cxn modelId="{08DE3269-57CE-B04D-8917-4440826B6919}" type="presOf" srcId="{83D07365-5807-1042-BD15-7447E8249E4E}" destId="{FCA81B67-0740-E84D-9832-2F614C0B4CE3}" srcOrd="0" destOrd="0" presId="urn:microsoft.com/office/officeart/2005/8/layout/chevron2"/>
    <dgm:cxn modelId="{23CD950F-0C97-304B-9FE4-7B78B2FA0DD1}" type="presOf" srcId="{2842C79E-1CA9-C04D-B4A7-CFD34E6071CC}" destId="{D2937E09-E05F-4D49-A698-BC98BE09AAAD}" srcOrd="0" destOrd="0" presId="urn:microsoft.com/office/officeart/2005/8/layout/chevron2"/>
    <dgm:cxn modelId="{7D1C3D22-3CD9-BE4F-9047-807B350E9CA4}" srcId="{EA2579DD-A623-0D46-9A92-CD209970CDF6}" destId="{402691FA-0CC7-EA49-A00B-732E343AF0DC}" srcOrd="3" destOrd="0" parTransId="{4559F037-AF5C-9C46-870F-1455C4713324}" sibTransId="{8B3935E7-4BC1-5941-89E1-48F5DBCB0159}"/>
    <dgm:cxn modelId="{C1907ADD-581F-F247-BAAB-41C3DF2EE05D}" type="presOf" srcId="{4E3EB2B2-C5AC-F44B-B05C-FB6F9174D875}" destId="{25F89102-E8F5-5043-BDBA-917D7732EBA2}" srcOrd="0" destOrd="0" presId="urn:microsoft.com/office/officeart/2005/8/layout/chevron2"/>
    <dgm:cxn modelId="{DB9AD3FE-4CB4-474E-AC97-FF6D664EE821}" srcId="{45FED6BF-F38D-3E49-924D-5F6F5C0AF9CD}" destId="{19A5F1EE-EC2D-4F42-ABB1-9F99642DD0B4}" srcOrd="1" destOrd="0" parTransId="{65FBA40E-D80E-BE46-A96E-774E8A23FC04}" sibTransId="{7A4785AC-C741-BD42-B151-C228AC4751AE}"/>
    <dgm:cxn modelId="{5D48505F-B92F-7448-9D53-6DC07A7C2CFC}" type="presOf" srcId="{19A5F1EE-EC2D-4F42-ABB1-9F99642DD0B4}" destId="{F345DF90-BB58-1E41-8B42-DB70B6395865}" srcOrd="0" destOrd="1" presId="urn:microsoft.com/office/officeart/2005/8/layout/chevron2"/>
    <dgm:cxn modelId="{51D313E7-D076-5F4B-9285-1AA2BD2ADD53}" srcId="{2842C79E-1CA9-C04D-B4A7-CFD34E6071CC}" destId="{1A3C7BF1-27FD-0A4D-BDC9-7D1505092FDD}" srcOrd="1" destOrd="0" parTransId="{70A79959-3D01-8442-AC1D-023585A08360}" sibTransId="{BD950292-CAB8-A244-A9D9-2A98B8EFF50E}"/>
    <dgm:cxn modelId="{A677A8B3-AD08-CB4D-812C-F95C7B8761DB}" srcId="{45A37FD7-378C-994C-963E-8E9C5BD80B16}" destId="{EA2579DD-A623-0D46-9A92-CD209970CDF6}" srcOrd="0" destOrd="0" parTransId="{06A2819B-5A1B-8D42-BCD5-CC07B9B9C0DF}" sibTransId="{A3850559-DCA5-B643-ACC2-121F1006E8CE}"/>
    <dgm:cxn modelId="{3CD778DF-B255-AE41-973B-0DDCBB8E3610}" type="presOf" srcId="{5C2037EB-FA4D-5B4E-A27F-4276B1C2B641}" destId="{F345DF90-BB58-1E41-8B42-DB70B6395865}" srcOrd="0" destOrd="0" presId="urn:microsoft.com/office/officeart/2005/8/layout/chevron2"/>
    <dgm:cxn modelId="{A142E3E0-21EB-1044-811B-BCDA0A1093DE}" srcId="{EA2579DD-A623-0D46-9A92-CD209970CDF6}" destId="{AB488BCE-FBB9-194A-BD12-291317440846}" srcOrd="2" destOrd="0" parTransId="{5748A319-9FF5-9B4D-A911-200B474DD7E0}" sibTransId="{32C00B8E-A2DF-D74D-8AF7-8B6C247BB40D}"/>
    <dgm:cxn modelId="{70C69966-EEAF-4F42-BC6C-AF440E118BE3}" type="presOf" srcId="{EA2579DD-A623-0D46-9A92-CD209970CDF6}" destId="{57312EF6-0F0A-3B4E-9C73-5DF6B84FE872}" srcOrd="0" destOrd="0" presId="urn:microsoft.com/office/officeart/2005/8/layout/chevron2"/>
    <dgm:cxn modelId="{ABC98E7F-B6C1-2741-8F13-848099B45DBF}" srcId="{60DE132A-8C43-8C4C-9D17-BD22DA974D3F}" destId="{F5D3FE90-27C9-F746-86D4-3B714C939030}" srcOrd="2" destOrd="0" parTransId="{D9570444-D025-B848-B690-2D261ECAF036}" sibTransId="{75D3B2AB-A93E-5744-B805-7C9ACF0B0B9F}"/>
    <dgm:cxn modelId="{1EDB8CAC-718D-E043-8117-D4A6720628A2}" type="presOf" srcId="{F5D3FE90-27C9-F746-86D4-3B714C939030}" destId="{FCA81B67-0740-E84D-9832-2F614C0B4CE3}" srcOrd="0" destOrd="2" presId="urn:microsoft.com/office/officeart/2005/8/layout/chevron2"/>
    <dgm:cxn modelId="{D23540AD-046A-7D45-B752-008F3A2EEFE8}" type="presOf" srcId="{CBA8822B-BFB1-564A-BD1F-97E42B78013B}" destId="{FCA81B67-0740-E84D-9832-2F614C0B4CE3}" srcOrd="0" destOrd="1" presId="urn:microsoft.com/office/officeart/2005/8/layout/chevron2"/>
    <dgm:cxn modelId="{4F3F5B9F-28F9-F041-8682-521EC3CE37EE}" type="presParOf" srcId="{144C346F-E707-0343-899E-CDB05EBCEB1B}" destId="{DC8E5AE4-3B99-814C-B009-F8C57CD5D9B0}" srcOrd="0" destOrd="0" presId="urn:microsoft.com/office/officeart/2005/8/layout/chevron2"/>
    <dgm:cxn modelId="{224B210D-87E3-0342-B997-CFFD7A5262AB}" type="presParOf" srcId="{DC8E5AE4-3B99-814C-B009-F8C57CD5D9B0}" destId="{57312EF6-0F0A-3B4E-9C73-5DF6B84FE872}" srcOrd="0" destOrd="0" presId="urn:microsoft.com/office/officeart/2005/8/layout/chevron2"/>
    <dgm:cxn modelId="{44D8EC01-B986-F343-BEC1-FCE2176FF8E1}" type="presParOf" srcId="{DC8E5AE4-3B99-814C-B009-F8C57CD5D9B0}" destId="{D6DF01A5-2B72-6843-A6BA-1E040E7BA471}" srcOrd="1" destOrd="0" presId="urn:microsoft.com/office/officeart/2005/8/layout/chevron2"/>
    <dgm:cxn modelId="{C47FF13A-14E4-BB43-99FF-CA47D8CCE0E4}" type="presParOf" srcId="{144C346F-E707-0343-899E-CDB05EBCEB1B}" destId="{3E52AF45-B749-424D-B491-BF76A4DAAB34}" srcOrd="1" destOrd="0" presId="urn:microsoft.com/office/officeart/2005/8/layout/chevron2"/>
    <dgm:cxn modelId="{A2D3C736-3335-C645-A9FD-3C015D1F624D}" type="presParOf" srcId="{144C346F-E707-0343-899E-CDB05EBCEB1B}" destId="{3E246E0B-D9CC-A34E-8CE1-0D952ED67199}" srcOrd="2" destOrd="0" presId="urn:microsoft.com/office/officeart/2005/8/layout/chevron2"/>
    <dgm:cxn modelId="{5CDA1A40-57D2-5F43-A24A-1AC8E4DB8AF3}" type="presParOf" srcId="{3E246E0B-D9CC-A34E-8CE1-0D952ED67199}" destId="{EEEEE7B5-172E-4442-B8B8-5DD3A48B7EB4}" srcOrd="0" destOrd="0" presId="urn:microsoft.com/office/officeart/2005/8/layout/chevron2"/>
    <dgm:cxn modelId="{84273CBC-2211-974D-BB7D-046A5E0A0D7B}" type="presParOf" srcId="{3E246E0B-D9CC-A34E-8CE1-0D952ED67199}" destId="{F345DF90-BB58-1E41-8B42-DB70B6395865}" srcOrd="1" destOrd="0" presId="urn:microsoft.com/office/officeart/2005/8/layout/chevron2"/>
    <dgm:cxn modelId="{A4D47CD7-5E91-8944-8DB0-B55A312D307B}" type="presParOf" srcId="{144C346F-E707-0343-899E-CDB05EBCEB1B}" destId="{1432E86B-B7CF-1D4A-ABB7-442119114407}" srcOrd="3" destOrd="0" presId="urn:microsoft.com/office/officeart/2005/8/layout/chevron2"/>
    <dgm:cxn modelId="{30D4E511-64AE-4D40-9686-D182A1C052D9}" type="presParOf" srcId="{144C346F-E707-0343-899E-CDB05EBCEB1B}" destId="{C768FA83-1751-A64B-926F-AA1BD13431FE}" srcOrd="4" destOrd="0" presId="urn:microsoft.com/office/officeart/2005/8/layout/chevron2"/>
    <dgm:cxn modelId="{1C889449-1897-8746-8430-F1EA18E4BDBF}" type="presParOf" srcId="{C768FA83-1751-A64B-926F-AA1BD13431FE}" destId="{022DC55A-41E3-8145-9D5F-2CB9DE1509A5}" srcOrd="0" destOrd="0" presId="urn:microsoft.com/office/officeart/2005/8/layout/chevron2"/>
    <dgm:cxn modelId="{7558B028-0D18-B44E-BDAC-9ED830264D7E}" type="presParOf" srcId="{C768FA83-1751-A64B-926F-AA1BD13431FE}" destId="{FCA81B67-0740-E84D-9832-2F614C0B4CE3}" srcOrd="1" destOrd="0" presId="urn:microsoft.com/office/officeart/2005/8/layout/chevron2"/>
    <dgm:cxn modelId="{97C676F2-B07E-FE45-AADE-704C3A327B92}" type="presParOf" srcId="{144C346F-E707-0343-899E-CDB05EBCEB1B}" destId="{2C228D18-DE66-3C4E-B217-CC840ED8B99D}" srcOrd="5" destOrd="0" presId="urn:microsoft.com/office/officeart/2005/8/layout/chevron2"/>
    <dgm:cxn modelId="{51AA8ED9-3210-E24B-8243-A5096811D702}" type="presParOf" srcId="{144C346F-E707-0343-899E-CDB05EBCEB1B}" destId="{1213FEDB-430A-9040-AF12-0236B6D6802A}" srcOrd="6" destOrd="0" presId="urn:microsoft.com/office/officeart/2005/8/layout/chevron2"/>
    <dgm:cxn modelId="{304ECEB3-4478-624B-A5C2-3CD12129B560}" type="presParOf" srcId="{1213FEDB-430A-9040-AF12-0236B6D6802A}" destId="{D2937E09-E05F-4D49-A698-BC98BE09AAAD}" srcOrd="0" destOrd="0" presId="urn:microsoft.com/office/officeart/2005/8/layout/chevron2"/>
    <dgm:cxn modelId="{18E42860-65D0-384B-AB2C-1E62B370BEBF}" type="presParOf" srcId="{1213FEDB-430A-9040-AF12-0236B6D6802A}" destId="{25F89102-E8F5-5043-BDBA-917D7732EBA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EC9F7A-CCEE-3248-93C0-8F80767AAE24}" type="doc">
      <dgm:prSet loTypeId="urn:microsoft.com/office/officeart/2005/8/layout/hChevron3" loCatId="" qsTypeId="urn:microsoft.com/office/officeart/2005/8/quickstyle/3D5" qsCatId="3D" csTypeId="urn:microsoft.com/office/officeart/2005/8/colors/accent1_2" csCatId="accent1" phldr="1"/>
      <dgm:spPr/>
    </dgm:pt>
    <dgm:pt modelId="{33D2B0FD-D362-1C46-B73F-3AA2676B838B}">
      <dgm:prSet phldrT="[Text]"/>
      <dgm:spPr/>
      <dgm:t>
        <a:bodyPr/>
        <a:lstStyle/>
        <a:p>
          <a:r>
            <a:rPr lang="en-US" dirty="0" smtClean="0"/>
            <a:t>Industrial Revolution</a:t>
          </a:r>
          <a:endParaRPr lang="en-US" dirty="0"/>
        </a:p>
      </dgm:t>
    </dgm:pt>
    <dgm:pt modelId="{D7CA2E25-85A7-D240-8EB4-EC19CDCA3EC4}" type="parTrans" cxnId="{363462C9-E5F1-4F49-9686-9F0EB2EB4F56}">
      <dgm:prSet/>
      <dgm:spPr/>
      <dgm:t>
        <a:bodyPr/>
        <a:lstStyle/>
        <a:p>
          <a:endParaRPr lang="en-US"/>
        </a:p>
      </dgm:t>
    </dgm:pt>
    <dgm:pt modelId="{03E44C0C-8CFA-BF49-9359-B59205CA79E7}" type="sibTrans" cxnId="{363462C9-E5F1-4F49-9686-9F0EB2EB4F56}">
      <dgm:prSet/>
      <dgm:spPr/>
      <dgm:t>
        <a:bodyPr/>
        <a:lstStyle/>
        <a:p>
          <a:endParaRPr lang="en-US"/>
        </a:p>
      </dgm:t>
    </dgm:pt>
    <dgm:pt modelId="{4E93AF0C-9740-C549-87BD-187ECCAE0CAF}">
      <dgm:prSet phldrT="[Text]"/>
      <dgm:spPr/>
      <dgm:t>
        <a:bodyPr/>
        <a:lstStyle/>
        <a:p>
          <a:r>
            <a:rPr lang="en-US" dirty="0" smtClean="0"/>
            <a:t>Capitalism</a:t>
          </a:r>
          <a:endParaRPr lang="en-US" dirty="0"/>
        </a:p>
      </dgm:t>
    </dgm:pt>
    <dgm:pt modelId="{1AC6C213-9B24-5246-9EEE-C07E9DD64675}" type="parTrans" cxnId="{888F96D6-46A7-6047-BA84-BE8F26D281B7}">
      <dgm:prSet/>
      <dgm:spPr/>
      <dgm:t>
        <a:bodyPr/>
        <a:lstStyle/>
        <a:p>
          <a:endParaRPr lang="en-US"/>
        </a:p>
      </dgm:t>
    </dgm:pt>
    <dgm:pt modelId="{F35EBFE0-3738-324D-B997-31AA779AC97C}" type="sibTrans" cxnId="{888F96D6-46A7-6047-BA84-BE8F26D281B7}">
      <dgm:prSet/>
      <dgm:spPr/>
      <dgm:t>
        <a:bodyPr/>
        <a:lstStyle/>
        <a:p>
          <a:endParaRPr lang="en-US"/>
        </a:p>
      </dgm:t>
    </dgm:pt>
    <dgm:pt modelId="{65EB263F-141D-6947-9CD0-951B745DA7B6}">
      <dgm:prSet phldrT="[Text]"/>
      <dgm:spPr/>
      <dgm:t>
        <a:bodyPr/>
        <a:lstStyle/>
        <a:p>
          <a:r>
            <a:rPr lang="en-US" dirty="0" smtClean="0"/>
            <a:t>Socialism</a:t>
          </a:r>
        </a:p>
      </dgm:t>
    </dgm:pt>
    <dgm:pt modelId="{D494ADA6-9D4C-144F-8F5E-1E020A19719B}" type="parTrans" cxnId="{3086BE79-E767-0547-9E87-0DC96DB006D8}">
      <dgm:prSet/>
      <dgm:spPr/>
      <dgm:t>
        <a:bodyPr/>
        <a:lstStyle/>
        <a:p>
          <a:endParaRPr lang="en-US"/>
        </a:p>
      </dgm:t>
    </dgm:pt>
    <dgm:pt modelId="{F0FCBC26-FB2F-C447-80DE-F1045B473145}" type="sibTrans" cxnId="{3086BE79-E767-0547-9E87-0DC96DB006D8}">
      <dgm:prSet/>
      <dgm:spPr/>
      <dgm:t>
        <a:bodyPr/>
        <a:lstStyle/>
        <a:p>
          <a:endParaRPr lang="en-US"/>
        </a:p>
      </dgm:t>
    </dgm:pt>
    <dgm:pt modelId="{F0843304-5DF4-C74D-8B66-4B1CFC976947}">
      <dgm:prSet/>
      <dgm:spPr/>
      <dgm:t>
        <a:bodyPr/>
        <a:lstStyle/>
        <a:p>
          <a:r>
            <a:rPr lang="en-US" dirty="0" smtClean="0"/>
            <a:t>Communism</a:t>
          </a:r>
          <a:endParaRPr lang="en-US" dirty="0"/>
        </a:p>
      </dgm:t>
    </dgm:pt>
    <dgm:pt modelId="{1D8F36BF-4178-3548-A13E-71C1676386C5}" type="parTrans" cxnId="{78D83122-5E17-A64F-85F7-020519952BF0}">
      <dgm:prSet/>
      <dgm:spPr/>
      <dgm:t>
        <a:bodyPr/>
        <a:lstStyle/>
        <a:p>
          <a:endParaRPr lang="en-US"/>
        </a:p>
      </dgm:t>
    </dgm:pt>
    <dgm:pt modelId="{C3C479A7-94C1-5743-9CDF-96B395E1BC64}" type="sibTrans" cxnId="{78D83122-5E17-A64F-85F7-020519952BF0}">
      <dgm:prSet/>
      <dgm:spPr/>
      <dgm:t>
        <a:bodyPr/>
        <a:lstStyle/>
        <a:p>
          <a:endParaRPr lang="en-US"/>
        </a:p>
      </dgm:t>
    </dgm:pt>
    <dgm:pt modelId="{20DA18B0-6436-0C4A-9047-3C9786EE1DCB}" type="pres">
      <dgm:prSet presAssocID="{36EC9F7A-CCEE-3248-93C0-8F80767AAE24}" presName="Name0" presStyleCnt="0">
        <dgm:presLayoutVars>
          <dgm:dir/>
          <dgm:resizeHandles val="exact"/>
        </dgm:presLayoutVars>
      </dgm:prSet>
      <dgm:spPr/>
    </dgm:pt>
    <dgm:pt modelId="{004BFBE6-A31D-DA4C-8603-F918899DFF25}" type="pres">
      <dgm:prSet presAssocID="{33D2B0FD-D362-1C46-B73F-3AA2676B838B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AA3427-90F3-0A43-A227-633BD395E4B4}" type="pres">
      <dgm:prSet presAssocID="{03E44C0C-8CFA-BF49-9359-B59205CA79E7}" presName="parSpace" presStyleCnt="0"/>
      <dgm:spPr/>
    </dgm:pt>
    <dgm:pt modelId="{D919D497-7C80-AA4F-B78E-B4EBC1933968}" type="pres">
      <dgm:prSet presAssocID="{4E93AF0C-9740-C549-87BD-187ECCAE0CAF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18DF7-60D1-6E44-9471-94D59180865F}" type="pres">
      <dgm:prSet presAssocID="{F35EBFE0-3738-324D-B997-31AA779AC97C}" presName="parSpace" presStyleCnt="0"/>
      <dgm:spPr/>
    </dgm:pt>
    <dgm:pt modelId="{E3A5D9E8-AEE4-7E44-852A-CC5FA255A9BC}" type="pres">
      <dgm:prSet presAssocID="{65EB263F-141D-6947-9CD0-951B745DA7B6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AAC5C-F4B2-474F-AF98-BCCFD8BD6506}" type="pres">
      <dgm:prSet presAssocID="{F0FCBC26-FB2F-C447-80DE-F1045B473145}" presName="parSpace" presStyleCnt="0"/>
      <dgm:spPr/>
    </dgm:pt>
    <dgm:pt modelId="{8A090E4E-8E5A-9C49-B835-8CEACBB6794F}" type="pres">
      <dgm:prSet presAssocID="{F0843304-5DF4-C74D-8B66-4B1CFC976947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6BE79-E767-0547-9E87-0DC96DB006D8}" srcId="{36EC9F7A-CCEE-3248-93C0-8F80767AAE24}" destId="{65EB263F-141D-6947-9CD0-951B745DA7B6}" srcOrd="2" destOrd="0" parTransId="{D494ADA6-9D4C-144F-8F5E-1E020A19719B}" sibTransId="{F0FCBC26-FB2F-C447-80DE-F1045B473145}"/>
    <dgm:cxn modelId="{363462C9-E5F1-4F49-9686-9F0EB2EB4F56}" srcId="{36EC9F7A-CCEE-3248-93C0-8F80767AAE24}" destId="{33D2B0FD-D362-1C46-B73F-3AA2676B838B}" srcOrd="0" destOrd="0" parTransId="{D7CA2E25-85A7-D240-8EB4-EC19CDCA3EC4}" sibTransId="{03E44C0C-8CFA-BF49-9359-B59205CA79E7}"/>
    <dgm:cxn modelId="{C6AC2CAD-EB69-1E46-B82F-5B7027CB8565}" type="presOf" srcId="{36EC9F7A-CCEE-3248-93C0-8F80767AAE24}" destId="{20DA18B0-6436-0C4A-9047-3C9786EE1DCB}" srcOrd="0" destOrd="0" presId="urn:microsoft.com/office/officeart/2005/8/layout/hChevron3"/>
    <dgm:cxn modelId="{F6451B19-5DC1-6649-A23D-EB6B6BDB884E}" type="presOf" srcId="{F0843304-5DF4-C74D-8B66-4B1CFC976947}" destId="{8A090E4E-8E5A-9C49-B835-8CEACBB6794F}" srcOrd="0" destOrd="0" presId="urn:microsoft.com/office/officeart/2005/8/layout/hChevron3"/>
    <dgm:cxn modelId="{3E2BFF85-C627-7947-B4E7-95C415B7041D}" type="presOf" srcId="{33D2B0FD-D362-1C46-B73F-3AA2676B838B}" destId="{004BFBE6-A31D-DA4C-8603-F918899DFF25}" srcOrd="0" destOrd="0" presId="urn:microsoft.com/office/officeart/2005/8/layout/hChevron3"/>
    <dgm:cxn modelId="{888F96D6-46A7-6047-BA84-BE8F26D281B7}" srcId="{36EC9F7A-CCEE-3248-93C0-8F80767AAE24}" destId="{4E93AF0C-9740-C549-87BD-187ECCAE0CAF}" srcOrd="1" destOrd="0" parTransId="{1AC6C213-9B24-5246-9EEE-C07E9DD64675}" sibTransId="{F35EBFE0-3738-324D-B997-31AA779AC97C}"/>
    <dgm:cxn modelId="{78D83122-5E17-A64F-85F7-020519952BF0}" srcId="{36EC9F7A-CCEE-3248-93C0-8F80767AAE24}" destId="{F0843304-5DF4-C74D-8B66-4B1CFC976947}" srcOrd="3" destOrd="0" parTransId="{1D8F36BF-4178-3548-A13E-71C1676386C5}" sibTransId="{C3C479A7-94C1-5743-9CDF-96B395E1BC64}"/>
    <dgm:cxn modelId="{12942041-5206-3545-8F6F-529779D9B5DF}" type="presOf" srcId="{4E93AF0C-9740-C549-87BD-187ECCAE0CAF}" destId="{D919D497-7C80-AA4F-B78E-B4EBC1933968}" srcOrd="0" destOrd="0" presId="urn:microsoft.com/office/officeart/2005/8/layout/hChevron3"/>
    <dgm:cxn modelId="{65ED2FE8-0B3F-D747-AC5E-9512D5055082}" type="presOf" srcId="{65EB263F-141D-6947-9CD0-951B745DA7B6}" destId="{E3A5D9E8-AEE4-7E44-852A-CC5FA255A9BC}" srcOrd="0" destOrd="0" presId="urn:microsoft.com/office/officeart/2005/8/layout/hChevron3"/>
    <dgm:cxn modelId="{1CD2F4C5-F3FC-344F-8B0F-E552EBD081F0}" type="presParOf" srcId="{20DA18B0-6436-0C4A-9047-3C9786EE1DCB}" destId="{004BFBE6-A31D-DA4C-8603-F918899DFF25}" srcOrd="0" destOrd="0" presId="urn:microsoft.com/office/officeart/2005/8/layout/hChevron3"/>
    <dgm:cxn modelId="{F8C140D2-1C20-354B-88B2-210FAFD06FE3}" type="presParOf" srcId="{20DA18B0-6436-0C4A-9047-3C9786EE1DCB}" destId="{8AAA3427-90F3-0A43-A227-633BD395E4B4}" srcOrd="1" destOrd="0" presId="urn:microsoft.com/office/officeart/2005/8/layout/hChevron3"/>
    <dgm:cxn modelId="{7D0A0BD7-07A9-F04E-BF4B-1D0CF4CE35E5}" type="presParOf" srcId="{20DA18B0-6436-0C4A-9047-3C9786EE1DCB}" destId="{D919D497-7C80-AA4F-B78E-B4EBC1933968}" srcOrd="2" destOrd="0" presId="urn:microsoft.com/office/officeart/2005/8/layout/hChevron3"/>
    <dgm:cxn modelId="{7DA6AFE5-1C0C-4647-9B3F-5D024D9E4217}" type="presParOf" srcId="{20DA18B0-6436-0C4A-9047-3C9786EE1DCB}" destId="{B9E18DF7-60D1-6E44-9471-94D59180865F}" srcOrd="3" destOrd="0" presId="urn:microsoft.com/office/officeart/2005/8/layout/hChevron3"/>
    <dgm:cxn modelId="{7E35CD0D-0642-6F45-8E15-C449BA4DC52B}" type="presParOf" srcId="{20DA18B0-6436-0C4A-9047-3C9786EE1DCB}" destId="{E3A5D9E8-AEE4-7E44-852A-CC5FA255A9BC}" srcOrd="4" destOrd="0" presId="urn:microsoft.com/office/officeart/2005/8/layout/hChevron3"/>
    <dgm:cxn modelId="{97C0C987-7CE3-EB4B-90EA-758226DFD16D}" type="presParOf" srcId="{20DA18B0-6436-0C4A-9047-3C9786EE1DCB}" destId="{11EAAC5C-F4B2-474F-AF98-BCCFD8BD6506}" srcOrd="5" destOrd="0" presId="urn:microsoft.com/office/officeart/2005/8/layout/hChevron3"/>
    <dgm:cxn modelId="{934E7AA5-ED7F-3D4D-8609-244EF82C92C4}" type="presParOf" srcId="{20DA18B0-6436-0C4A-9047-3C9786EE1DCB}" destId="{8A090E4E-8E5A-9C49-B835-8CEACBB6794F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83BD32-7A70-2C45-816F-5024C567F83A}" type="doc">
      <dgm:prSet loTypeId="urn:microsoft.com/office/officeart/2009/3/layout/PlusandMinu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52C700-A0E7-AC4E-8DDC-0959F6C3D8D0}">
      <dgm:prSet phldrT="[Text]"/>
      <dgm:spPr/>
      <dgm:t>
        <a:bodyPr/>
        <a:lstStyle/>
        <a:p>
          <a:r>
            <a:rPr lang="en-US" dirty="0" smtClean="0"/>
            <a:t>Increased economic equity</a:t>
          </a:r>
        </a:p>
        <a:p>
          <a:r>
            <a:rPr lang="en-US" dirty="0" smtClean="0"/>
            <a:t>Increased economic security</a:t>
          </a:r>
          <a:endParaRPr lang="en-US" dirty="0"/>
        </a:p>
      </dgm:t>
    </dgm:pt>
    <dgm:pt modelId="{9FEBE6B6-AF4E-9E41-9ADA-66DAE9620F2B}" type="parTrans" cxnId="{78E3A739-8F1B-D644-85DE-E6E88A94B370}">
      <dgm:prSet/>
      <dgm:spPr/>
      <dgm:t>
        <a:bodyPr/>
        <a:lstStyle/>
        <a:p>
          <a:endParaRPr lang="en-US"/>
        </a:p>
      </dgm:t>
    </dgm:pt>
    <dgm:pt modelId="{36576F79-6050-1D40-AC4B-FA20A6F2F08A}" type="sibTrans" cxnId="{78E3A739-8F1B-D644-85DE-E6E88A94B370}">
      <dgm:prSet/>
      <dgm:spPr/>
      <dgm:t>
        <a:bodyPr/>
        <a:lstStyle/>
        <a:p>
          <a:endParaRPr lang="en-US"/>
        </a:p>
      </dgm:t>
    </dgm:pt>
    <dgm:pt modelId="{22ADE1EC-DC36-1B40-A5D9-954675C16D3B}">
      <dgm:prSet phldrT="[Text]"/>
      <dgm:spPr/>
      <dgm:t>
        <a:bodyPr/>
        <a:lstStyle/>
        <a:p>
          <a:r>
            <a:rPr lang="en-US" dirty="0" smtClean="0"/>
            <a:t>Shortages</a:t>
          </a:r>
        </a:p>
        <a:p>
          <a:r>
            <a:rPr lang="en-US" dirty="0" smtClean="0"/>
            <a:t>Some or no choice</a:t>
          </a:r>
        </a:p>
        <a:p>
          <a:r>
            <a:rPr lang="en-US" dirty="0" smtClean="0"/>
            <a:t>Production slow (lack of incentives)</a:t>
          </a:r>
        </a:p>
        <a:p>
          <a:r>
            <a:rPr lang="en-US" dirty="0" smtClean="0"/>
            <a:t>G/S inferior</a:t>
          </a:r>
        </a:p>
        <a:p>
          <a:r>
            <a:rPr lang="en-US" dirty="0" smtClean="0"/>
            <a:t>Inefficient</a:t>
          </a:r>
        </a:p>
        <a:p>
          <a:r>
            <a:rPr lang="en-US" dirty="0" smtClean="0"/>
            <a:t>Wasteful</a:t>
          </a:r>
          <a:endParaRPr lang="en-US" dirty="0"/>
        </a:p>
      </dgm:t>
    </dgm:pt>
    <dgm:pt modelId="{3A5F4577-72BF-364C-8144-A5BBF8E66F2C}" type="parTrans" cxnId="{3C31739E-6E12-F94B-AEF5-B2C0489A9143}">
      <dgm:prSet/>
      <dgm:spPr/>
      <dgm:t>
        <a:bodyPr/>
        <a:lstStyle/>
        <a:p>
          <a:endParaRPr lang="en-US"/>
        </a:p>
      </dgm:t>
    </dgm:pt>
    <dgm:pt modelId="{18B50AFC-59B1-CD46-B140-042AFDA8CAA0}" type="sibTrans" cxnId="{3C31739E-6E12-F94B-AEF5-B2C0489A9143}">
      <dgm:prSet/>
      <dgm:spPr/>
      <dgm:t>
        <a:bodyPr/>
        <a:lstStyle/>
        <a:p>
          <a:endParaRPr lang="en-US"/>
        </a:p>
      </dgm:t>
    </dgm:pt>
    <dgm:pt modelId="{E2FC9DCB-1B9D-4E4D-B871-D35C9DE78D60}" type="pres">
      <dgm:prSet presAssocID="{9983BD32-7A70-2C45-816F-5024C567F83A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FE2AE6-8D51-6545-9210-A8E3D7454419}" type="pres">
      <dgm:prSet presAssocID="{9983BD32-7A70-2C45-816F-5024C567F83A}" presName="Background" presStyleLbl="bgImgPlace1" presStyleIdx="0" presStyleCnt="1"/>
      <dgm:spPr/>
    </dgm:pt>
    <dgm:pt modelId="{A763CCDC-6D27-5248-821E-9AF4BCEEFB7C}" type="pres">
      <dgm:prSet presAssocID="{9983BD32-7A70-2C45-816F-5024C567F83A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BB0B5-1A6C-5E45-A951-8B6DC9F0CE5E}" type="pres">
      <dgm:prSet presAssocID="{9983BD32-7A70-2C45-816F-5024C567F83A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38661-1D1D-8E46-97E4-E30C946672D0}" type="pres">
      <dgm:prSet presAssocID="{9983BD32-7A70-2C45-816F-5024C567F83A}" presName="Plus" presStyleLbl="alignNode1" presStyleIdx="0" presStyleCnt="2"/>
      <dgm:spPr/>
    </dgm:pt>
    <dgm:pt modelId="{5B90B534-BDF3-E841-BE13-8FC6D3E3B113}" type="pres">
      <dgm:prSet presAssocID="{9983BD32-7A70-2C45-816F-5024C567F83A}" presName="Minus" presStyleLbl="alignNode1" presStyleIdx="1" presStyleCnt="2"/>
      <dgm:spPr/>
    </dgm:pt>
    <dgm:pt modelId="{DAD87817-547C-594E-8232-D8F3F80E7B68}" type="pres">
      <dgm:prSet presAssocID="{9983BD32-7A70-2C45-816F-5024C567F83A}" presName="Divider" presStyleLbl="parChTrans1D1" presStyleIdx="0" presStyleCnt="1"/>
      <dgm:spPr/>
    </dgm:pt>
  </dgm:ptLst>
  <dgm:cxnLst>
    <dgm:cxn modelId="{84B6A16B-1BDD-2A41-8BE4-066F83CA3724}" type="presOf" srcId="{9983BD32-7A70-2C45-816F-5024C567F83A}" destId="{E2FC9DCB-1B9D-4E4D-B871-D35C9DE78D60}" srcOrd="0" destOrd="0" presId="urn:microsoft.com/office/officeart/2009/3/layout/PlusandMinus"/>
    <dgm:cxn modelId="{78E3A739-8F1B-D644-85DE-E6E88A94B370}" srcId="{9983BD32-7A70-2C45-816F-5024C567F83A}" destId="{FA52C700-A0E7-AC4E-8DDC-0959F6C3D8D0}" srcOrd="0" destOrd="0" parTransId="{9FEBE6B6-AF4E-9E41-9ADA-66DAE9620F2B}" sibTransId="{36576F79-6050-1D40-AC4B-FA20A6F2F08A}"/>
    <dgm:cxn modelId="{C57E86E0-2683-E94D-BDA1-8B238C2E9BB3}" type="presOf" srcId="{FA52C700-A0E7-AC4E-8DDC-0959F6C3D8D0}" destId="{A763CCDC-6D27-5248-821E-9AF4BCEEFB7C}" srcOrd="0" destOrd="0" presId="urn:microsoft.com/office/officeart/2009/3/layout/PlusandMinus"/>
    <dgm:cxn modelId="{3C31739E-6E12-F94B-AEF5-B2C0489A9143}" srcId="{9983BD32-7A70-2C45-816F-5024C567F83A}" destId="{22ADE1EC-DC36-1B40-A5D9-954675C16D3B}" srcOrd="1" destOrd="0" parTransId="{3A5F4577-72BF-364C-8144-A5BBF8E66F2C}" sibTransId="{18B50AFC-59B1-CD46-B140-042AFDA8CAA0}"/>
    <dgm:cxn modelId="{AAAE6651-697E-D844-A445-3B0C376B2756}" type="presOf" srcId="{22ADE1EC-DC36-1B40-A5D9-954675C16D3B}" destId="{42CBB0B5-1A6C-5E45-A951-8B6DC9F0CE5E}" srcOrd="0" destOrd="0" presId="urn:microsoft.com/office/officeart/2009/3/layout/PlusandMinus"/>
    <dgm:cxn modelId="{DF2729EE-1128-9942-A7B8-B23B99B34A28}" type="presParOf" srcId="{E2FC9DCB-1B9D-4E4D-B871-D35C9DE78D60}" destId="{2EFE2AE6-8D51-6545-9210-A8E3D7454419}" srcOrd="0" destOrd="0" presId="urn:microsoft.com/office/officeart/2009/3/layout/PlusandMinus"/>
    <dgm:cxn modelId="{D7D341FC-486D-3345-9D0C-793467023375}" type="presParOf" srcId="{E2FC9DCB-1B9D-4E4D-B871-D35C9DE78D60}" destId="{A763CCDC-6D27-5248-821E-9AF4BCEEFB7C}" srcOrd="1" destOrd="0" presId="urn:microsoft.com/office/officeart/2009/3/layout/PlusandMinus"/>
    <dgm:cxn modelId="{D5FFC285-4F82-6840-BFD7-19A88B07274B}" type="presParOf" srcId="{E2FC9DCB-1B9D-4E4D-B871-D35C9DE78D60}" destId="{42CBB0B5-1A6C-5E45-A951-8B6DC9F0CE5E}" srcOrd="2" destOrd="0" presId="urn:microsoft.com/office/officeart/2009/3/layout/PlusandMinus"/>
    <dgm:cxn modelId="{AF6859F3-458F-6649-AC37-02A7A94E50C3}" type="presParOf" srcId="{E2FC9DCB-1B9D-4E4D-B871-D35C9DE78D60}" destId="{FAE38661-1D1D-8E46-97E4-E30C946672D0}" srcOrd="3" destOrd="0" presId="urn:microsoft.com/office/officeart/2009/3/layout/PlusandMinus"/>
    <dgm:cxn modelId="{A0FDE7AD-26C7-7649-8BEC-229AB44A27C9}" type="presParOf" srcId="{E2FC9DCB-1B9D-4E4D-B871-D35C9DE78D60}" destId="{5B90B534-BDF3-E841-BE13-8FC6D3E3B113}" srcOrd="4" destOrd="0" presId="urn:microsoft.com/office/officeart/2009/3/layout/PlusandMinus"/>
    <dgm:cxn modelId="{EEDD9628-9CCC-7A4E-86FB-6F2C9EA2BE15}" type="presParOf" srcId="{E2FC9DCB-1B9D-4E4D-B871-D35C9DE78D60}" destId="{DAD87817-547C-594E-8232-D8F3F80E7B68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ABAC65-5E6C-9C42-8DEF-B6AE13A1626D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E6A02E-E803-634B-9B93-44B2906C536F}">
      <dgm:prSet phldrT="[Text]"/>
      <dgm:spPr/>
      <dgm:t>
        <a:bodyPr/>
        <a:lstStyle/>
        <a:p>
          <a:r>
            <a:rPr lang="en-US" dirty="0" smtClean="0"/>
            <a:t>Protection</a:t>
          </a:r>
          <a:endParaRPr lang="en-US" dirty="0"/>
        </a:p>
      </dgm:t>
    </dgm:pt>
    <dgm:pt modelId="{E4143FC3-B2B9-A944-BF58-9376F8379945}" type="parTrans" cxnId="{0E2FB88E-6BFB-AD4F-8EDB-494A6E9EB0EC}">
      <dgm:prSet/>
      <dgm:spPr/>
      <dgm:t>
        <a:bodyPr/>
        <a:lstStyle/>
        <a:p>
          <a:endParaRPr lang="en-US"/>
        </a:p>
      </dgm:t>
    </dgm:pt>
    <dgm:pt modelId="{418CCCF3-BE74-A545-B4FC-59D664EC56A9}" type="sibTrans" cxnId="{0E2FB88E-6BFB-AD4F-8EDB-494A6E9EB0EC}">
      <dgm:prSet/>
      <dgm:spPr/>
      <dgm:t>
        <a:bodyPr/>
        <a:lstStyle/>
        <a:p>
          <a:endParaRPr lang="en-US"/>
        </a:p>
      </dgm:t>
    </dgm:pt>
    <dgm:pt modelId="{89DF92E1-8097-4B47-AD15-4F3EF5C11A4C}">
      <dgm:prSet phldrT="[Text]"/>
      <dgm:spPr/>
      <dgm:t>
        <a:bodyPr/>
        <a:lstStyle/>
        <a:p>
          <a:r>
            <a:rPr lang="en-US" dirty="0" smtClean="0"/>
            <a:t>Regulation</a:t>
          </a:r>
          <a:endParaRPr lang="en-US" dirty="0"/>
        </a:p>
      </dgm:t>
    </dgm:pt>
    <dgm:pt modelId="{B87FFBDE-6F52-854D-85F7-0F149A380E09}" type="parTrans" cxnId="{40B2A33B-D8BE-D141-A2C7-88AA84FB19E3}">
      <dgm:prSet/>
      <dgm:spPr/>
      <dgm:t>
        <a:bodyPr/>
        <a:lstStyle/>
        <a:p>
          <a:endParaRPr lang="en-US"/>
        </a:p>
      </dgm:t>
    </dgm:pt>
    <dgm:pt modelId="{96BEDC2E-8955-9844-A0C2-2BDAFE1AB691}" type="sibTrans" cxnId="{40B2A33B-D8BE-D141-A2C7-88AA84FB19E3}">
      <dgm:prSet/>
      <dgm:spPr/>
      <dgm:t>
        <a:bodyPr/>
        <a:lstStyle/>
        <a:p>
          <a:endParaRPr lang="en-US"/>
        </a:p>
      </dgm:t>
    </dgm:pt>
    <dgm:pt modelId="{80AF27D3-88D8-C247-89BC-71F667FA1DDF}">
      <dgm:prSet phldrT="[Text]"/>
      <dgm:spPr/>
      <dgm:t>
        <a:bodyPr/>
        <a:lstStyle/>
        <a:p>
          <a:r>
            <a:rPr lang="en-US" dirty="0" smtClean="0"/>
            <a:t>Public benefits</a:t>
          </a:r>
          <a:endParaRPr lang="en-US" dirty="0"/>
        </a:p>
      </dgm:t>
    </dgm:pt>
    <dgm:pt modelId="{2E2B3DD3-3DF5-0C43-B34C-216DB6886738}" type="parTrans" cxnId="{AFDA474E-0710-2D4D-95AC-B06DA1EDBFD1}">
      <dgm:prSet/>
      <dgm:spPr/>
      <dgm:t>
        <a:bodyPr/>
        <a:lstStyle/>
        <a:p>
          <a:endParaRPr lang="en-US"/>
        </a:p>
      </dgm:t>
    </dgm:pt>
    <dgm:pt modelId="{CD1D1342-4F65-3247-9D96-E0E00AF6228F}" type="sibTrans" cxnId="{AFDA474E-0710-2D4D-95AC-B06DA1EDBFD1}">
      <dgm:prSet/>
      <dgm:spPr/>
      <dgm:t>
        <a:bodyPr/>
        <a:lstStyle/>
        <a:p>
          <a:endParaRPr lang="en-US"/>
        </a:p>
      </dgm:t>
    </dgm:pt>
    <dgm:pt modelId="{2D0E0E9B-C663-BE40-AA23-6C6795FCD739}" type="pres">
      <dgm:prSet presAssocID="{6DABAC65-5E6C-9C42-8DEF-B6AE13A162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C65E3E-4C9F-CD41-A0FF-4AF0BD3BFC94}" type="pres">
      <dgm:prSet presAssocID="{CBE6A02E-E803-634B-9B93-44B2906C536F}" presName="parentLin" presStyleCnt="0"/>
      <dgm:spPr/>
    </dgm:pt>
    <dgm:pt modelId="{D7AD16C7-A3A3-B541-820B-19730DF4898F}" type="pres">
      <dgm:prSet presAssocID="{CBE6A02E-E803-634B-9B93-44B2906C536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B9EB241-9DBA-2040-B4F3-D1D7ACDAB45A}" type="pres">
      <dgm:prSet presAssocID="{CBE6A02E-E803-634B-9B93-44B2906C536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C06F9-1963-9C43-8A7E-DC489AB405C3}" type="pres">
      <dgm:prSet presAssocID="{CBE6A02E-E803-634B-9B93-44B2906C536F}" presName="negativeSpace" presStyleCnt="0"/>
      <dgm:spPr/>
    </dgm:pt>
    <dgm:pt modelId="{E492A420-5445-4742-A49A-A032BE6A822F}" type="pres">
      <dgm:prSet presAssocID="{CBE6A02E-E803-634B-9B93-44B2906C536F}" presName="childText" presStyleLbl="conFgAcc1" presStyleIdx="0" presStyleCnt="3">
        <dgm:presLayoutVars>
          <dgm:bulletEnabled val="1"/>
        </dgm:presLayoutVars>
      </dgm:prSet>
      <dgm:spPr/>
    </dgm:pt>
    <dgm:pt modelId="{70BBA059-7A2B-ED40-A4B0-B20D7C9A9C2E}" type="pres">
      <dgm:prSet presAssocID="{418CCCF3-BE74-A545-B4FC-59D664EC56A9}" presName="spaceBetweenRectangles" presStyleCnt="0"/>
      <dgm:spPr/>
    </dgm:pt>
    <dgm:pt modelId="{52CB5DD2-82A4-2F42-8C56-9D6BF44AD53E}" type="pres">
      <dgm:prSet presAssocID="{89DF92E1-8097-4B47-AD15-4F3EF5C11A4C}" presName="parentLin" presStyleCnt="0"/>
      <dgm:spPr/>
    </dgm:pt>
    <dgm:pt modelId="{6E2E77BB-8CDA-F54D-AA8A-532AC3FB32F9}" type="pres">
      <dgm:prSet presAssocID="{89DF92E1-8097-4B47-AD15-4F3EF5C11A4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CD82D71-38B9-DC45-9415-DE4BB969CDBB}" type="pres">
      <dgm:prSet presAssocID="{89DF92E1-8097-4B47-AD15-4F3EF5C11A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3752B-0CAC-DB4B-A204-45B738113267}" type="pres">
      <dgm:prSet presAssocID="{89DF92E1-8097-4B47-AD15-4F3EF5C11A4C}" presName="negativeSpace" presStyleCnt="0"/>
      <dgm:spPr/>
    </dgm:pt>
    <dgm:pt modelId="{CCF24760-2D8D-E846-8AEA-B1BE019CC4BA}" type="pres">
      <dgm:prSet presAssocID="{89DF92E1-8097-4B47-AD15-4F3EF5C11A4C}" presName="childText" presStyleLbl="conFgAcc1" presStyleIdx="1" presStyleCnt="3">
        <dgm:presLayoutVars>
          <dgm:bulletEnabled val="1"/>
        </dgm:presLayoutVars>
      </dgm:prSet>
      <dgm:spPr/>
    </dgm:pt>
    <dgm:pt modelId="{AD2EE893-21C1-3248-BA32-E6C4388011DD}" type="pres">
      <dgm:prSet presAssocID="{96BEDC2E-8955-9844-A0C2-2BDAFE1AB691}" presName="spaceBetweenRectangles" presStyleCnt="0"/>
      <dgm:spPr/>
    </dgm:pt>
    <dgm:pt modelId="{BAF50758-B15E-DC40-ACDF-92F8E98F6E39}" type="pres">
      <dgm:prSet presAssocID="{80AF27D3-88D8-C247-89BC-71F667FA1DDF}" presName="parentLin" presStyleCnt="0"/>
      <dgm:spPr/>
    </dgm:pt>
    <dgm:pt modelId="{3B8EF764-8D63-4C41-8148-D6804FCD2F9D}" type="pres">
      <dgm:prSet presAssocID="{80AF27D3-88D8-C247-89BC-71F667FA1DDF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6B95DD3-0278-A645-8E63-1A087DB3B89A}" type="pres">
      <dgm:prSet presAssocID="{80AF27D3-88D8-C247-89BC-71F667FA1D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0D3FD-BBFC-0641-9F03-B0E5F923E04C}" type="pres">
      <dgm:prSet presAssocID="{80AF27D3-88D8-C247-89BC-71F667FA1DDF}" presName="negativeSpace" presStyleCnt="0"/>
      <dgm:spPr/>
    </dgm:pt>
    <dgm:pt modelId="{B39B137A-F107-4146-8006-3E05BEA74B05}" type="pres">
      <dgm:prSet presAssocID="{80AF27D3-88D8-C247-89BC-71F667FA1D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5011F7-6DCB-824D-A27C-9456FE7867A2}" type="presOf" srcId="{CBE6A02E-E803-634B-9B93-44B2906C536F}" destId="{D7AD16C7-A3A3-B541-820B-19730DF4898F}" srcOrd="0" destOrd="0" presId="urn:microsoft.com/office/officeart/2005/8/layout/list1"/>
    <dgm:cxn modelId="{40B2A33B-D8BE-D141-A2C7-88AA84FB19E3}" srcId="{6DABAC65-5E6C-9C42-8DEF-B6AE13A1626D}" destId="{89DF92E1-8097-4B47-AD15-4F3EF5C11A4C}" srcOrd="1" destOrd="0" parTransId="{B87FFBDE-6F52-854D-85F7-0F149A380E09}" sibTransId="{96BEDC2E-8955-9844-A0C2-2BDAFE1AB691}"/>
    <dgm:cxn modelId="{04DC7E85-7905-B14E-AE52-0DB25CCC6925}" type="presOf" srcId="{89DF92E1-8097-4B47-AD15-4F3EF5C11A4C}" destId="{6E2E77BB-8CDA-F54D-AA8A-532AC3FB32F9}" srcOrd="0" destOrd="0" presId="urn:microsoft.com/office/officeart/2005/8/layout/list1"/>
    <dgm:cxn modelId="{EB4C8EC9-A5F0-0F4C-8FB8-357356AEBE65}" type="presOf" srcId="{6DABAC65-5E6C-9C42-8DEF-B6AE13A1626D}" destId="{2D0E0E9B-C663-BE40-AA23-6C6795FCD739}" srcOrd="0" destOrd="0" presId="urn:microsoft.com/office/officeart/2005/8/layout/list1"/>
    <dgm:cxn modelId="{AFDA474E-0710-2D4D-95AC-B06DA1EDBFD1}" srcId="{6DABAC65-5E6C-9C42-8DEF-B6AE13A1626D}" destId="{80AF27D3-88D8-C247-89BC-71F667FA1DDF}" srcOrd="2" destOrd="0" parTransId="{2E2B3DD3-3DF5-0C43-B34C-216DB6886738}" sibTransId="{CD1D1342-4F65-3247-9D96-E0E00AF6228F}"/>
    <dgm:cxn modelId="{5D3C533C-B3F8-5C47-ADC6-6D72CC72863E}" type="presOf" srcId="{80AF27D3-88D8-C247-89BC-71F667FA1DDF}" destId="{3B8EF764-8D63-4C41-8148-D6804FCD2F9D}" srcOrd="0" destOrd="0" presId="urn:microsoft.com/office/officeart/2005/8/layout/list1"/>
    <dgm:cxn modelId="{2CBB2083-D9C5-3443-BC2B-E285E09AF46D}" type="presOf" srcId="{80AF27D3-88D8-C247-89BC-71F667FA1DDF}" destId="{76B95DD3-0278-A645-8E63-1A087DB3B89A}" srcOrd="1" destOrd="0" presId="urn:microsoft.com/office/officeart/2005/8/layout/list1"/>
    <dgm:cxn modelId="{0E2FB88E-6BFB-AD4F-8EDB-494A6E9EB0EC}" srcId="{6DABAC65-5E6C-9C42-8DEF-B6AE13A1626D}" destId="{CBE6A02E-E803-634B-9B93-44B2906C536F}" srcOrd="0" destOrd="0" parTransId="{E4143FC3-B2B9-A944-BF58-9376F8379945}" sibTransId="{418CCCF3-BE74-A545-B4FC-59D664EC56A9}"/>
    <dgm:cxn modelId="{21457507-4068-DB41-BC06-D2A2A0E58E2A}" type="presOf" srcId="{CBE6A02E-E803-634B-9B93-44B2906C536F}" destId="{BB9EB241-9DBA-2040-B4F3-D1D7ACDAB45A}" srcOrd="1" destOrd="0" presId="urn:microsoft.com/office/officeart/2005/8/layout/list1"/>
    <dgm:cxn modelId="{C93EE702-9185-A945-A215-AFD80BC81B51}" type="presOf" srcId="{89DF92E1-8097-4B47-AD15-4F3EF5C11A4C}" destId="{6CD82D71-38B9-DC45-9415-DE4BB969CDBB}" srcOrd="1" destOrd="0" presId="urn:microsoft.com/office/officeart/2005/8/layout/list1"/>
    <dgm:cxn modelId="{F4F5791D-8F22-8841-A086-ECCFCB5555BD}" type="presParOf" srcId="{2D0E0E9B-C663-BE40-AA23-6C6795FCD739}" destId="{7FC65E3E-4C9F-CD41-A0FF-4AF0BD3BFC94}" srcOrd="0" destOrd="0" presId="urn:microsoft.com/office/officeart/2005/8/layout/list1"/>
    <dgm:cxn modelId="{F9DB076A-1E20-DB42-9F0F-CBA0B0BB5B82}" type="presParOf" srcId="{7FC65E3E-4C9F-CD41-A0FF-4AF0BD3BFC94}" destId="{D7AD16C7-A3A3-B541-820B-19730DF4898F}" srcOrd="0" destOrd="0" presId="urn:microsoft.com/office/officeart/2005/8/layout/list1"/>
    <dgm:cxn modelId="{63C806DA-E2A0-834D-BACB-1382FFCEDCA0}" type="presParOf" srcId="{7FC65E3E-4C9F-CD41-A0FF-4AF0BD3BFC94}" destId="{BB9EB241-9DBA-2040-B4F3-D1D7ACDAB45A}" srcOrd="1" destOrd="0" presId="urn:microsoft.com/office/officeart/2005/8/layout/list1"/>
    <dgm:cxn modelId="{F0DE2523-6341-AA40-A4A4-2650A1B5808F}" type="presParOf" srcId="{2D0E0E9B-C663-BE40-AA23-6C6795FCD739}" destId="{186C06F9-1963-9C43-8A7E-DC489AB405C3}" srcOrd="1" destOrd="0" presId="urn:microsoft.com/office/officeart/2005/8/layout/list1"/>
    <dgm:cxn modelId="{A9C35D11-6EE5-5445-8B5D-5A14557501B4}" type="presParOf" srcId="{2D0E0E9B-C663-BE40-AA23-6C6795FCD739}" destId="{E492A420-5445-4742-A49A-A032BE6A822F}" srcOrd="2" destOrd="0" presId="urn:microsoft.com/office/officeart/2005/8/layout/list1"/>
    <dgm:cxn modelId="{647A45D5-EC22-154A-BBD4-FCF34C078114}" type="presParOf" srcId="{2D0E0E9B-C663-BE40-AA23-6C6795FCD739}" destId="{70BBA059-7A2B-ED40-A4B0-B20D7C9A9C2E}" srcOrd="3" destOrd="0" presId="urn:microsoft.com/office/officeart/2005/8/layout/list1"/>
    <dgm:cxn modelId="{C6670721-808D-834F-B85A-8190A8A9BE37}" type="presParOf" srcId="{2D0E0E9B-C663-BE40-AA23-6C6795FCD739}" destId="{52CB5DD2-82A4-2F42-8C56-9D6BF44AD53E}" srcOrd="4" destOrd="0" presId="urn:microsoft.com/office/officeart/2005/8/layout/list1"/>
    <dgm:cxn modelId="{81FC2CCD-304D-994B-82E4-6CB73B781C44}" type="presParOf" srcId="{52CB5DD2-82A4-2F42-8C56-9D6BF44AD53E}" destId="{6E2E77BB-8CDA-F54D-AA8A-532AC3FB32F9}" srcOrd="0" destOrd="0" presId="urn:microsoft.com/office/officeart/2005/8/layout/list1"/>
    <dgm:cxn modelId="{DCBBBD3E-C197-514D-8DCE-244363FC98D8}" type="presParOf" srcId="{52CB5DD2-82A4-2F42-8C56-9D6BF44AD53E}" destId="{6CD82D71-38B9-DC45-9415-DE4BB969CDBB}" srcOrd="1" destOrd="0" presId="urn:microsoft.com/office/officeart/2005/8/layout/list1"/>
    <dgm:cxn modelId="{F437EC69-71C9-6540-96AA-D9E9E9449994}" type="presParOf" srcId="{2D0E0E9B-C663-BE40-AA23-6C6795FCD739}" destId="{2F53752B-0CAC-DB4B-A204-45B738113267}" srcOrd="5" destOrd="0" presId="urn:microsoft.com/office/officeart/2005/8/layout/list1"/>
    <dgm:cxn modelId="{B821589A-8A8E-6C4D-8FF3-603BC09E7EC9}" type="presParOf" srcId="{2D0E0E9B-C663-BE40-AA23-6C6795FCD739}" destId="{CCF24760-2D8D-E846-8AEA-B1BE019CC4BA}" srcOrd="6" destOrd="0" presId="urn:microsoft.com/office/officeart/2005/8/layout/list1"/>
    <dgm:cxn modelId="{50A8CAB2-FFCF-8E49-90CE-7A89F09BBB9B}" type="presParOf" srcId="{2D0E0E9B-C663-BE40-AA23-6C6795FCD739}" destId="{AD2EE893-21C1-3248-BA32-E6C4388011DD}" srcOrd="7" destOrd="0" presId="urn:microsoft.com/office/officeart/2005/8/layout/list1"/>
    <dgm:cxn modelId="{AAE1D6CB-4148-ED4F-900E-CA3B5533D824}" type="presParOf" srcId="{2D0E0E9B-C663-BE40-AA23-6C6795FCD739}" destId="{BAF50758-B15E-DC40-ACDF-92F8E98F6E39}" srcOrd="8" destOrd="0" presId="urn:microsoft.com/office/officeart/2005/8/layout/list1"/>
    <dgm:cxn modelId="{CD3EE7FE-F825-0540-875A-8EBC2D1A6A35}" type="presParOf" srcId="{BAF50758-B15E-DC40-ACDF-92F8E98F6E39}" destId="{3B8EF764-8D63-4C41-8148-D6804FCD2F9D}" srcOrd="0" destOrd="0" presId="urn:microsoft.com/office/officeart/2005/8/layout/list1"/>
    <dgm:cxn modelId="{C3B5AC37-4603-AF48-8B4B-9397113E0A23}" type="presParOf" srcId="{BAF50758-B15E-DC40-ACDF-92F8E98F6E39}" destId="{76B95DD3-0278-A645-8E63-1A087DB3B89A}" srcOrd="1" destOrd="0" presId="urn:microsoft.com/office/officeart/2005/8/layout/list1"/>
    <dgm:cxn modelId="{258AB913-434C-C343-AFFD-0AA178518901}" type="presParOf" srcId="{2D0E0E9B-C663-BE40-AA23-6C6795FCD739}" destId="{CED0D3FD-BBFC-0641-9F03-B0E5F923E04C}" srcOrd="9" destOrd="0" presId="urn:microsoft.com/office/officeart/2005/8/layout/list1"/>
    <dgm:cxn modelId="{2943D995-00FA-AC47-8ABD-7FFBB9168102}" type="presParOf" srcId="{2D0E0E9B-C663-BE40-AA23-6C6795FCD739}" destId="{B39B137A-F107-4146-8006-3E05BEA74B0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65D356-A4BC-9E4F-9BF7-CA8F37ECB3B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B02905-E90C-6347-95B9-4E2C9E51B66A}" type="pres">
      <dgm:prSet presAssocID="{A965D356-A4BC-9E4F-9BF7-CA8F37ECB3B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07BFC208-8763-F949-8301-474B192D3435}" type="presOf" srcId="{A965D356-A4BC-9E4F-9BF7-CA8F37ECB3B1}" destId="{96B02905-E90C-6347-95B9-4E2C9E51B66A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73D4BE-F23F-9542-9E03-4342372B2844}" type="doc">
      <dgm:prSet loTypeId="urn:microsoft.com/office/officeart/2005/8/layout/radial4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225561B-335A-3D4A-AD93-C998B582E8CC}">
      <dgm:prSet phldrT="[Text]"/>
      <dgm:spPr/>
      <dgm:t>
        <a:bodyPr/>
        <a:lstStyle/>
        <a:p>
          <a:r>
            <a:rPr lang="en-US" dirty="0" smtClean="0"/>
            <a:t>U.S. Econ</a:t>
          </a:r>
        </a:p>
        <a:p>
          <a:r>
            <a:rPr lang="en-US" dirty="0" smtClean="0"/>
            <a:t>System</a:t>
          </a:r>
          <a:endParaRPr lang="en-US" dirty="0"/>
        </a:p>
      </dgm:t>
    </dgm:pt>
    <dgm:pt modelId="{6528E323-0273-8749-892C-F43C5C067C86}" type="parTrans" cxnId="{8F1A19D8-1DCC-9148-939B-1987803D9674}">
      <dgm:prSet/>
      <dgm:spPr/>
      <dgm:t>
        <a:bodyPr/>
        <a:lstStyle/>
        <a:p>
          <a:endParaRPr lang="en-US"/>
        </a:p>
      </dgm:t>
    </dgm:pt>
    <dgm:pt modelId="{4B9D8DF5-3A34-5240-BE67-3C765897BA04}" type="sibTrans" cxnId="{8F1A19D8-1DCC-9148-939B-1987803D9674}">
      <dgm:prSet/>
      <dgm:spPr/>
      <dgm:t>
        <a:bodyPr/>
        <a:lstStyle/>
        <a:p>
          <a:endParaRPr lang="en-US"/>
        </a:p>
      </dgm:t>
    </dgm:pt>
    <dgm:pt modelId="{7D639987-5949-CF4E-9401-B8F1B042C105}">
      <dgm:prSet phldrT="[Text]"/>
      <dgm:spPr/>
      <dgm:t>
        <a:bodyPr/>
        <a:lstStyle/>
        <a:p>
          <a:r>
            <a:rPr lang="en-US" dirty="0" smtClean="0"/>
            <a:t>Econ freedom</a:t>
          </a:r>
          <a:endParaRPr lang="en-US" dirty="0"/>
        </a:p>
      </dgm:t>
    </dgm:pt>
    <dgm:pt modelId="{4F797175-9977-2443-BABC-A026D7F1E1B6}" type="parTrans" cxnId="{1174A307-B8BD-5947-B8A0-308888B0591B}">
      <dgm:prSet/>
      <dgm:spPr/>
      <dgm:t>
        <a:bodyPr/>
        <a:lstStyle/>
        <a:p>
          <a:endParaRPr lang="en-US"/>
        </a:p>
      </dgm:t>
    </dgm:pt>
    <dgm:pt modelId="{3906C3E6-30A2-A843-AA21-60A73E34B035}" type="sibTrans" cxnId="{1174A307-B8BD-5947-B8A0-308888B0591B}">
      <dgm:prSet/>
      <dgm:spPr/>
      <dgm:t>
        <a:bodyPr/>
        <a:lstStyle/>
        <a:p>
          <a:endParaRPr lang="en-US"/>
        </a:p>
      </dgm:t>
    </dgm:pt>
    <dgm:pt modelId="{AC91E97D-1930-6847-90F6-EBC7D3C907CF}">
      <dgm:prSet phldrT="[Text]"/>
      <dgm:spPr/>
      <dgm:t>
        <a:bodyPr/>
        <a:lstStyle/>
        <a:p>
          <a:r>
            <a:rPr lang="en-US" dirty="0" smtClean="0"/>
            <a:t>Profit motive</a:t>
          </a:r>
          <a:endParaRPr lang="en-US" dirty="0"/>
        </a:p>
      </dgm:t>
    </dgm:pt>
    <dgm:pt modelId="{5B93A25F-6B63-BB48-9519-249E83D5D043}" type="parTrans" cxnId="{1F288E16-FB50-914A-A694-892F297C303C}">
      <dgm:prSet/>
      <dgm:spPr/>
      <dgm:t>
        <a:bodyPr/>
        <a:lstStyle/>
        <a:p>
          <a:endParaRPr lang="en-US"/>
        </a:p>
      </dgm:t>
    </dgm:pt>
    <dgm:pt modelId="{01C13F3A-CF87-8548-A86A-C6D0AD2544A6}" type="sibTrans" cxnId="{1F288E16-FB50-914A-A694-892F297C303C}">
      <dgm:prSet/>
      <dgm:spPr/>
      <dgm:t>
        <a:bodyPr/>
        <a:lstStyle/>
        <a:p>
          <a:endParaRPr lang="en-US"/>
        </a:p>
      </dgm:t>
    </dgm:pt>
    <dgm:pt modelId="{4ED6CBCD-46BB-9C4D-A84E-B4F3E62BE11B}">
      <dgm:prSet phldrT="[Text]"/>
      <dgm:spPr/>
      <dgm:t>
        <a:bodyPr/>
        <a:lstStyle/>
        <a:p>
          <a:r>
            <a:rPr lang="en-US" dirty="0" smtClean="0"/>
            <a:t>Ltd. gov’t</a:t>
          </a:r>
          <a:endParaRPr lang="en-US" dirty="0"/>
        </a:p>
      </dgm:t>
    </dgm:pt>
    <dgm:pt modelId="{A02514FB-5E08-B349-A3E5-1AB168AB8D58}" type="parTrans" cxnId="{6B497725-01EB-4E42-BC3D-166B7B51C4E0}">
      <dgm:prSet/>
      <dgm:spPr/>
      <dgm:t>
        <a:bodyPr/>
        <a:lstStyle/>
        <a:p>
          <a:endParaRPr lang="en-US"/>
        </a:p>
      </dgm:t>
    </dgm:pt>
    <dgm:pt modelId="{A657C29B-5D64-1646-8863-8AF02C282357}" type="sibTrans" cxnId="{6B497725-01EB-4E42-BC3D-166B7B51C4E0}">
      <dgm:prSet/>
      <dgm:spPr/>
      <dgm:t>
        <a:bodyPr/>
        <a:lstStyle/>
        <a:p>
          <a:endParaRPr lang="en-US"/>
        </a:p>
      </dgm:t>
    </dgm:pt>
    <dgm:pt modelId="{D214FDA4-30C1-F149-A5D3-83F175924290}">
      <dgm:prSet phldrT="[Text]"/>
      <dgm:spPr/>
      <dgm:t>
        <a:bodyPr/>
        <a:lstStyle/>
        <a:p>
          <a:r>
            <a:rPr lang="en-US" dirty="0" smtClean="0"/>
            <a:t>Property rights</a:t>
          </a:r>
        </a:p>
      </dgm:t>
    </dgm:pt>
    <dgm:pt modelId="{6428BB01-D4AF-AA48-A0A3-FAC7B57BC630}" type="parTrans" cxnId="{0C841754-CBEF-5E4D-9AF2-A0F227979440}">
      <dgm:prSet/>
      <dgm:spPr/>
      <dgm:t>
        <a:bodyPr/>
        <a:lstStyle/>
        <a:p>
          <a:endParaRPr lang="en-US"/>
        </a:p>
      </dgm:t>
    </dgm:pt>
    <dgm:pt modelId="{8D68B04D-025C-EC40-A855-844EB8E6433D}" type="sibTrans" cxnId="{0C841754-CBEF-5E4D-9AF2-A0F227979440}">
      <dgm:prSet/>
      <dgm:spPr/>
      <dgm:t>
        <a:bodyPr/>
        <a:lstStyle/>
        <a:p>
          <a:endParaRPr lang="en-US"/>
        </a:p>
      </dgm:t>
    </dgm:pt>
    <dgm:pt modelId="{FA5EF2C7-B3CB-764A-B60F-5263DFAFDC06}">
      <dgm:prSet phldrT="[Text]"/>
      <dgm:spPr/>
      <dgm:t>
        <a:bodyPr/>
        <a:lstStyle/>
        <a:p>
          <a:r>
            <a:rPr lang="en-US" dirty="0" smtClean="0"/>
            <a:t>Equal </a:t>
          </a:r>
          <a:r>
            <a:rPr lang="en-US" dirty="0" err="1" smtClean="0"/>
            <a:t>oppty</a:t>
          </a:r>
          <a:endParaRPr lang="en-US" dirty="0"/>
        </a:p>
      </dgm:t>
    </dgm:pt>
    <dgm:pt modelId="{51256D90-CCE7-314F-AF27-3FAAA0678726}" type="parTrans" cxnId="{C657E8E7-CCAB-8F4A-87C2-1E79F699A0D2}">
      <dgm:prSet/>
      <dgm:spPr/>
      <dgm:t>
        <a:bodyPr/>
        <a:lstStyle/>
        <a:p>
          <a:endParaRPr lang="en-US"/>
        </a:p>
      </dgm:t>
    </dgm:pt>
    <dgm:pt modelId="{E6886E1D-28C6-C848-A43A-5A17926AD546}" type="sibTrans" cxnId="{C657E8E7-CCAB-8F4A-87C2-1E79F699A0D2}">
      <dgm:prSet/>
      <dgm:spPr/>
      <dgm:t>
        <a:bodyPr/>
        <a:lstStyle/>
        <a:p>
          <a:endParaRPr lang="en-US"/>
        </a:p>
      </dgm:t>
    </dgm:pt>
    <dgm:pt modelId="{743CF8AB-5ACD-3C49-8078-098C4BA217A5}">
      <dgm:prSet phldrT="[Text]"/>
      <dgm:spPr/>
      <dgm:t>
        <a:bodyPr/>
        <a:lstStyle/>
        <a:p>
          <a:r>
            <a:rPr lang="en-US" dirty="0" smtClean="0"/>
            <a:t>Binding contracts</a:t>
          </a:r>
          <a:endParaRPr lang="en-US" dirty="0"/>
        </a:p>
      </dgm:t>
    </dgm:pt>
    <dgm:pt modelId="{8F0BC417-CFA9-614B-8E7A-5CC6E811166B}" type="parTrans" cxnId="{C9F1F30D-0401-D64C-A314-322A57821F19}">
      <dgm:prSet/>
      <dgm:spPr/>
      <dgm:t>
        <a:bodyPr/>
        <a:lstStyle/>
        <a:p>
          <a:endParaRPr lang="en-US"/>
        </a:p>
      </dgm:t>
    </dgm:pt>
    <dgm:pt modelId="{F25178FD-01ED-F441-99D9-D99CFD156FA3}" type="sibTrans" cxnId="{C9F1F30D-0401-D64C-A314-322A57821F19}">
      <dgm:prSet/>
      <dgm:spPr/>
      <dgm:t>
        <a:bodyPr/>
        <a:lstStyle/>
        <a:p>
          <a:endParaRPr lang="en-US"/>
        </a:p>
      </dgm:t>
    </dgm:pt>
    <dgm:pt modelId="{F9D05448-5FDA-2147-BFCB-560ED21D9D71}">
      <dgm:prSet phldrT="[Text]"/>
      <dgm:spPr/>
      <dgm:t>
        <a:bodyPr/>
        <a:lstStyle/>
        <a:p>
          <a:r>
            <a:rPr lang="en-US" dirty="0" smtClean="0"/>
            <a:t>Competition</a:t>
          </a:r>
          <a:endParaRPr lang="en-US" dirty="0"/>
        </a:p>
      </dgm:t>
    </dgm:pt>
    <dgm:pt modelId="{99FAB1B3-06D6-C741-BADA-A13AC0C2751F}" type="parTrans" cxnId="{A4776EA5-B093-1946-B7D7-D95CD0719822}">
      <dgm:prSet/>
      <dgm:spPr/>
      <dgm:t>
        <a:bodyPr/>
        <a:lstStyle/>
        <a:p>
          <a:endParaRPr lang="en-US"/>
        </a:p>
      </dgm:t>
    </dgm:pt>
    <dgm:pt modelId="{A1BE7B70-E96E-D04C-9208-73CD6BB19E97}" type="sibTrans" cxnId="{A4776EA5-B093-1946-B7D7-D95CD0719822}">
      <dgm:prSet/>
      <dgm:spPr/>
      <dgm:t>
        <a:bodyPr/>
        <a:lstStyle/>
        <a:p>
          <a:endParaRPr lang="en-US"/>
        </a:p>
      </dgm:t>
    </dgm:pt>
    <dgm:pt modelId="{406A7EEE-3EB1-3E4A-ADD8-5A63BA118BEE}" type="pres">
      <dgm:prSet presAssocID="{EE73D4BE-F23F-9542-9E03-4342372B28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82BA2-A928-6244-BEC5-1F06998D16FB}" type="pres">
      <dgm:prSet presAssocID="{0225561B-335A-3D4A-AD93-C998B582E8CC}" presName="centerShape" presStyleLbl="node0" presStyleIdx="0" presStyleCnt="1"/>
      <dgm:spPr/>
      <dgm:t>
        <a:bodyPr/>
        <a:lstStyle/>
        <a:p>
          <a:endParaRPr lang="en-US"/>
        </a:p>
      </dgm:t>
    </dgm:pt>
    <dgm:pt modelId="{76EA6AD8-4713-2F40-9006-65874D7E584B}" type="pres">
      <dgm:prSet presAssocID="{4F797175-9977-2443-BABC-A026D7F1E1B6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D1720BFF-A092-8C41-93D9-DA02D473D612}" type="pres">
      <dgm:prSet presAssocID="{7D639987-5949-CF4E-9401-B8F1B042C10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B2E60C-5387-B14A-AA6E-D40D4E1524F5}" type="pres">
      <dgm:prSet presAssocID="{99FAB1B3-06D6-C741-BADA-A13AC0C2751F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63A38384-DB72-3D4A-8FE9-B8C289B358E0}" type="pres">
      <dgm:prSet presAssocID="{F9D05448-5FDA-2147-BFCB-560ED21D9D7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EE337-03AF-0A40-967C-24DA817657C5}" type="pres">
      <dgm:prSet presAssocID="{51256D90-CCE7-314F-AF27-3FAAA0678726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C006BDCD-5D54-CF4A-99F2-C356E65DAC7C}" type="pres">
      <dgm:prSet presAssocID="{FA5EF2C7-B3CB-764A-B60F-5263DFAFDC0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1EA06-BE86-9147-8D1F-2E1CF2DA6E6E}" type="pres">
      <dgm:prSet presAssocID="{8F0BC417-CFA9-614B-8E7A-5CC6E811166B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9BBFBD6C-124F-214B-80C3-BF395273CA77}" type="pres">
      <dgm:prSet presAssocID="{743CF8AB-5ACD-3C49-8078-098C4BA217A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D2BFE-5AC3-9F4C-9DCF-DCBFE5C6CF45}" type="pres">
      <dgm:prSet presAssocID="{6428BB01-D4AF-AA48-A0A3-FAC7B57BC630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98D5397B-F205-B047-A1B9-2CF656FAFB7C}" type="pres">
      <dgm:prSet presAssocID="{D214FDA4-30C1-F149-A5D3-83F17592429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6E9C7-D336-3042-9B58-632C16B4711B}" type="pres">
      <dgm:prSet presAssocID="{5B93A25F-6B63-BB48-9519-249E83D5D043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B5944513-69C4-464F-B516-A345C9575BF1}" type="pres">
      <dgm:prSet presAssocID="{AC91E97D-1930-6847-90F6-EBC7D3C907C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C45AD-2EF4-034E-84A7-5225D6052EFA}" type="pres">
      <dgm:prSet presAssocID="{A02514FB-5E08-B349-A3E5-1AB168AB8D58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EA25C879-D69E-8C44-BB83-E2931DF0C776}" type="pres">
      <dgm:prSet presAssocID="{4ED6CBCD-46BB-9C4D-A84E-B4F3E62BE11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BD30EC-6096-D941-AA8B-03054D8AFAA1}" type="presOf" srcId="{FA5EF2C7-B3CB-764A-B60F-5263DFAFDC06}" destId="{C006BDCD-5D54-CF4A-99F2-C356E65DAC7C}" srcOrd="0" destOrd="0" presId="urn:microsoft.com/office/officeart/2005/8/layout/radial4"/>
    <dgm:cxn modelId="{C9F1F30D-0401-D64C-A314-322A57821F19}" srcId="{0225561B-335A-3D4A-AD93-C998B582E8CC}" destId="{743CF8AB-5ACD-3C49-8078-098C4BA217A5}" srcOrd="3" destOrd="0" parTransId="{8F0BC417-CFA9-614B-8E7A-5CC6E811166B}" sibTransId="{F25178FD-01ED-F441-99D9-D99CFD156FA3}"/>
    <dgm:cxn modelId="{BF637E0A-3329-5746-863A-50437CFE240C}" type="presOf" srcId="{0225561B-335A-3D4A-AD93-C998B582E8CC}" destId="{43C82BA2-A928-6244-BEC5-1F06998D16FB}" srcOrd="0" destOrd="0" presId="urn:microsoft.com/office/officeart/2005/8/layout/radial4"/>
    <dgm:cxn modelId="{9B2CD54A-AE1C-954F-A5B1-6092918567E8}" type="presOf" srcId="{AC91E97D-1930-6847-90F6-EBC7D3C907CF}" destId="{B5944513-69C4-464F-B516-A345C9575BF1}" srcOrd="0" destOrd="0" presId="urn:microsoft.com/office/officeart/2005/8/layout/radial4"/>
    <dgm:cxn modelId="{D112A3FD-014F-0440-9D72-B51EA14D04C0}" type="presOf" srcId="{F9D05448-5FDA-2147-BFCB-560ED21D9D71}" destId="{63A38384-DB72-3D4A-8FE9-B8C289B358E0}" srcOrd="0" destOrd="0" presId="urn:microsoft.com/office/officeart/2005/8/layout/radial4"/>
    <dgm:cxn modelId="{C4565598-F25E-FF49-A18F-520550062B75}" type="presOf" srcId="{8F0BC417-CFA9-614B-8E7A-5CC6E811166B}" destId="{D921EA06-BE86-9147-8D1F-2E1CF2DA6E6E}" srcOrd="0" destOrd="0" presId="urn:microsoft.com/office/officeart/2005/8/layout/radial4"/>
    <dgm:cxn modelId="{D8C52D5A-5A46-5B41-89A9-E7F91F591952}" type="presOf" srcId="{A02514FB-5E08-B349-A3E5-1AB168AB8D58}" destId="{C70C45AD-2EF4-034E-84A7-5225D6052EFA}" srcOrd="0" destOrd="0" presId="urn:microsoft.com/office/officeart/2005/8/layout/radial4"/>
    <dgm:cxn modelId="{6B497725-01EB-4E42-BC3D-166B7B51C4E0}" srcId="{0225561B-335A-3D4A-AD93-C998B582E8CC}" destId="{4ED6CBCD-46BB-9C4D-A84E-B4F3E62BE11B}" srcOrd="6" destOrd="0" parTransId="{A02514FB-5E08-B349-A3E5-1AB168AB8D58}" sibTransId="{A657C29B-5D64-1646-8863-8AF02C282357}"/>
    <dgm:cxn modelId="{1174A307-B8BD-5947-B8A0-308888B0591B}" srcId="{0225561B-335A-3D4A-AD93-C998B582E8CC}" destId="{7D639987-5949-CF4E-9401-B8F1B042C105}" srcOrd="0" destOrd="0" parTransId="{4F797175-9977-2443-BABC-A026D7F1E1B6}" sibTransId="{3906C3E6-30A2-A843-AA21-60A73E34B035}"/>
    <dgm:cxn modelId="{A4776EA5-B093-1946-B7D7-D95CD0719822}" srcId="{0225561B-335A-3D4A-AD93-C998B582E8CC}" destId="{F9D05448-5FDA-2147-BFCB-560ED21D9D71}" srcOrd="1" destOrd="0" parTransId="{99FAB1B3-06D6-C741-BADA-A13AC0C2751F}" sibTransId="{A1BE7B70-E96E-D04C-9208-73CD6BB19E97}"/>
    <dgm:cxn modelId="{1317D5F1-CBB1-0641-9103-F5C75070C671}" type="presOf" srcId="{4F797175-9977-2443-BABC-A026D7F1E1B6}" destId="{76EA6AD8-4713-2F40-9006-65874D7E584B}" srcOrd="0" destOrd="0" presId="urn:microsoft.com/office/officeart/2005/8/layout/radial4"/>
    <dgm:cxn modelId="{D6D681BC-4686-834B-86CE-FDA2F19F9469}" type="presOf" srcId="{5B93A25F-6B63-BB48-9519-249E83D5D043}" destId="{72B6E9C7-D336-3042-9B58-632C16B4711B}" srcOrd="0" destOrd="0" presId="urn:microsoft.com/office/officeart/2005/8/layout/radial4"/>
    <dgm:cxn modelId="{733D0899-BC2E-554A-9E1A-E49862D97F00}" type="presOf" srcId="{6428BB01-D4AF-AA48-A0A3-FAC7B57BC630}" destId="{0E0D2BFE-5AC3-9F4C-9DCF-DCBFE5C6CF45}" srcOrd="0" destOrd="0" presId="urn:microsoft.com/office/officeart/2005/8/layout/radial4"/>
    <dgm:cxn modelId="{71069CB5-6E20-3547-BACC-712D6F7209AE}" type="presOf" srcId="{743CF8AB-5ACD-3C49-8078-098C4BA217A5}" destId="{9BBFBD6C-124F-214B-80C3-BF395273CA77}" srcOrd="0" destOrd="0" presId="urn:microsoft.com/office/officeart/2005/8/layout/radial4"/>
    <dgm:cxn modelId="{CE2405CB-65DE-5548-9DAD-AE6589C2B8CE}" type="presOf" srcId="{D214FDA4-30C1-F149-A5D3-83F175924290}" destId="{98D5397B-F205-B047-A1B9-2CF656FAFB7C}" srcOrd="0" destOrd="0" presId="urn:microsoft.com/office/officeart/2005/8/layout/radial4"/>
    <dgm:cxn modelId="{A3EF887E-4EF8-0F4B-984A-289B5D576DE7}" type="presOf" srcId="{7D639987-5949-CF4E-9401-B8F1B042C105}" destId="{D1720BFF-A092-8C41-93D9-DA02D473D612}" srcOrd="0" destOrd="0" presId="urn:microsoft.com/office/officeart/2005/8/layout/radial4"/>
    <dgm:cxn modelId="{8F1A19D8-1DCC-9148-939B-1987803D9674}" srcId="{EE73D4BE-F23F-9542-9E03-4342372B2844}" destId="{0225561B-335A-3D4A-AD93-C998B582E8CC}" srcOrd="0" destOrd="0" parTransId="{6528E323-0273-8749-892C-F43C5C067C86}" sibTransId="{4B9D8DF5-3A34-5240-BE67-3C765897BA04}"/>
    <dgm:cxn modelId="{93E24360-E929-3A41-B10B-FDC73F05ACF5}" type="presOf" srcId="{4ED6CBCD-46BB-9C4D-A84E-B4F3E62BE11B}" destId="{EA25C879-D69E-8C44-BB83-E2931DF0C776}" srcOrd="0" destOrd="0" presId="urn:microsoft.com/office/officeart/2005/8/layout/radial4"/>
    <dgm:cxn modelId="{F12375D0-03F5-8049-A21B-3E1E6BC4E39B}" type="presOf" srcId="{51256D90-CCE7-314F-AF27-3FAAA0678726}" destId="{AD6EE337-03AF-0A40-967C-24DA817657C5}" srcOrd="0" destOrd="0" presId="urn:microsoft.com/office/officeart/2005/8/layout/radial4"/>
    <dgm:cxn modelId="{C657E8E7-CCAB-8F4A-87C2-1E79F699A0D2}" srcId="{0225561B-335A-3D4A-AD93-C998B582E8CC}" destId="{FA5EF2C7-B3CB-764A-B60F-5263DFAFDC06}" srcOrd="2" destOrd="0" parTransId="{51256D90-CCE7-314F-AF27-3FAAA0678726}" sibTransId="{E6886E1D-28C6-C848-A43A-5A17926AD546}"/>
    <dgm:cxn modelId="{1F288E16-FB50-914A-A694-892F297C303C}" srcId="{0225561B-335A-3D4A-AD93-C998B582E8CC}" destId="{AC91E97D-1930-6847-90F6-EBC7D3C907CF}" srcOrd="5" destOrd="0" parTransId="{5B93A25F-6B63-BB48-9519-249E83D5D043}" sibTransId="{01C13F3A-CF87-8548-A86A-C6D0AD2544A6}"/>
    <dgm:cxn modelId="{6370F3DF-1280-FB48-ADAC-050F101203B6}" type="presOf" srcId="{EE73D4BE-F23F-9542-9E03-4342372B2844}" destId="{406A7EEE-3EB1-3E4A-ADD8-5A63BA118BEE}" srcOrd="0" destOrd="0" presId="urn:microsoft.com/office/officeart/2005/8/layout/radial4"/>
    <dgm:cxn modelId="{A3F6B4CA-753E-9540-AA41-F863316A8603}" type="presOf" srcId="{99FAB1B3-06D6-C741-BADA-A13AC0C2751F}" destId="{61B2E60C-5387-B14A-AA6E-D40D4E1524F5}" srcOrd="0" destOrd="0" presId="urn:microsoft.com/office/officeart/2005/8/layout/radial4"/>
    <dgm:cxn modelId="{0C841754-CBEF-5E4D-9AF2-A0F227979440}" srcId="{0225561B-335A-3D4A-AD93-C998B582E8CC}" destId="{D214FDA4-30C1-F149-A5D3-83F175924290}" srcOrd="4" destOrd="0" parTransId="{6428BB01-D4AF-AA48-A0A3-FAC7B57BC630}" sibTransId="{8D68B04D-025C-EC40-A855-844EB8E6433D}"/>
    <dgm:cxn modelId="{2086735A-0EF4-E247-BEDB-3887EA69C4F3}" type="presParOf" srcId="{406A7EEE-3EB1-3E4A-ADD8-5A63BA118BEE}" destId="{43C82BA2-A928-6244-BEC5-1F06998D16FB}" srcOrd="0" destOrd="0" presId="urn:microsoft.com/office/officeart/2005/8/layout/radial4"/>
    <dgm:cxn modelId="{0CD1222C-D114-D746-A34A-F742F140C677}" type="presParOf" srcId="{406A7EEE-3EB1-3E4A-ADD8-5A63BA118BEE}" destId="{76EA6AD8-4713-2F40-9006-65874D7E584B}" srcOrd="1" destOrd="0" presId="urn:microsoft.com/office/officeart/2005/8/layout/radial4"/>
    <dgm:cxn modelId="{25AFE793-9ABA-534B-9427-3D7CAFFB86D6}" type="presParOf" srcId="{406A7EEE-3EB1-3E4A-ADD8-5A63BA118BEE}" destId="{D1720BFF-A092-8C41-93D9-DA02D473D612}" srcOrd="2" destOrd="0" presId="urn:microsoft.com/office/officeart/2005/8/layout/radial4"/>
    <dgm:cxn modelId="{F0137EFF-658D-FD44-86F4-77C50EDED949}" type="presParOf" srcId="{406A7EEE-3EB1-3E4A-ADD8-5A63BA118BEE}" destId="{61B2E60C-5387-B14A-AA6E-D40D4E1524F5}" srcOrd="3" destOrd="0" presId="urn:microsoft.com/office/officeart/2005/8/layout/radial4"/>
    <dgm:cxn modelId="{20735099-9082-264D-86E9-94D7C3E394B5}" type="presParOf" srcId="{406A7EEE-3EB1-3E4A-ADD8-5A63BA118BEE}" destId="{63A38384-DB72-3D4A-8FE9-B8C289B358E0}" srcOrd="4" destOrd="0" presId="urn:microsoft.com/office/officeart/2005/8/layout/radial4"/>
    <dgm:cxn modelId="{3B94F45F-60AA-C04F-9757-8C361769F8AA}" type="presParOf" srcId="{406A7EEE-3EB1-3E4A-ADD8-5A63BA118BEE}" destId="{AD6EE337-03AF-0A40-967C-24DA817657C5}" srcOrd="5" destOrd="0" presId="urn:microsoft.com/office/officeart/2005/8/layout/radial4"/>
    <dgm:cxn modelId="{264C6271-E002-BF44-8268-1CF20F1C30E1}" type="presParOf" srcId="{406A7EEE-3EB1-3E4A-ADD8-5A63BA118BEE}" destId="{C006BDCD-5D54-CF4A-99F2-C356E65DAC7C}" srcOrd="6" destOrd="0" presId="urn:microsoft.com/office/officeart/2005/8/layout/radial4"/>
    <dgm:cxn modelId="{24B0CBA0-F679-6540-81BB-B3ACF9678EF8}" type="presParOf" srcId="{406A7EEE-3EB1-3E4A-ADD8-5A63BA118BEE}" destId="{D921EA06-BE86-9147-8D1F-2E1CF2DA6E6E}" srcOrd="7" destOrd="0" presId="urn:microsoft.com/office/officeart/2005/8/layout/radial4"/>
    <dgm:cxn modelId="{4E26CAE4-B890-5644-BF1D-C02CD8759F48}" type="presParOf" srcId="{406A7EEE-3EB1-3E4A-ADD8-5A63BA118BEE}" destId="{9BBFBD6C-124F-214B-80C3-BF395273CA77}" srcOrd="8" destOrd="0" presId="urn:microsoft.com/office/officeart/2005/8/layout/radial4"/>
    <dgm:cxn modelId="{8B528C8F-292A-7143-AF81-F60A9AA304CC}" type="presParOf" srcId="{406A7EEE-3EB1-3E4A-ADD8-5A63BA118BEE}" destId="{0E0D2BFE-5AC3-9F4C-9DCF-DCBFE5C6CF45}" srcOrd="9" destOrd="0" presId="urn:microsoft.com/office/officeart/2005/8/layout/radial4"/>
    <dgm:cxn modelId="{F550CFC6-F0AF-8E47-94AF-02359AAF5870}" type="presParOf" srcId="{406A7EEE-3EB1-3E4A-ADD8-5A63BA118BEE}" destId="{98D5397B-F205-B047-A1B9-2CF656FAFB7C}" srcOrd="10" destOrd="0" presId="urn:microsoft.com/office/officeart/2005/8/layout/radial4"/>
    <dgm:cxn modelId="{A11A3E92-F061-DC49-98AE-06BC7DCCE8E9}" type="presParOf" srcId="{406A7EEE-3EB1-3E4A-ADD8-5A63BA118BEE}" destId="{72B6E9C7-D336-3042-9B58-632C16B4711B}" srcOrd="11" destOrd="0" presId="urn:microsoft.com/office/officeart/2005/8/layout/radial4"/>
    <dgm:cxn modelId="{BD6D86B1-8DCC-B248-B41A-D51E7D780CC6}" type="presParOf" srcId="{406A7EEE-3EB1-3E4A-ADD8-5A63BA118BEE}" destId="{B5944513-69C4-464F-B516-A345C9575BF1}" srcOrd="12" destOrd="0" presId="urn:microsoft.com/office/officeart/2005/8/layout/radial4"/>
    <dgm:cxn modelId="{827F781F-CBD9-AD43-8943-A1216401B119}" type="presParOf" srcId="{406A7EEE-3EB1-3E4A-ADD8-5A63BA118BEE}" destId="{C70C45AD-2EF4-034E-84A7-5225D6052EFA}" srcOrd="13" destOrd="0" presId="urn:microsoft.com/office/officeart/2005/8/layout/radial4"/>
    <dgm:cxn modelId="{753EC6C3-5E7A-4049-9C68-B3A8BA153BB8}" type="presParOf" srcId="{406A7EEE-3EB1-3E4A-ADD8-5A63BA118BEE}" destId="{EA25C879-D69E-8C44-BB83-E2931DF0C776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312EF6-0F0A-3B4E-9C73-5DF6B84FE872}">
      <dsp:nvSpPr>
        <dsp:cNvPr id="0" name=""/>
        <dsp:cNvSpPr/>
      </dsp:nvSpPr>
      <dsp:spPr>
        <a:xfrm rot="5400000">
          <a:off x="-199004" y="203172"/>
          <a:ext cx="1326695" cy="9286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Traditional </a:t>
          </a:r>
          <a:endParaRPr lang="en-US" sz="1300" kern="1200" dirty="0"/>
        </a:p>
      </dsp:txBody>
      <dsp:txXfrm rot="-5400000">
        <a:off x="1" y="468510"/>
        <a:ext cx="928686" cy="398009"/>
      </dsp:txXfrm>
    </dsp:sp>
    <dsp:sp modelId="{D6DF01A5-2B72-6843-A6BA-1E040E7BA471}">
      <dsp:nvSpPr>
        <dsp:cNvPr id="0" name=""/>
        <dsp:cNvSpPr/>
      </dsp:nvSpPr>
      <dsp:spPr>
        <a:xfrm rot="5400000">
          <a:off x="3824910" y="-2892055"/>
          <a:ext cx="862352" cy="6654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Oldest econ. system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Customs/traditions dictate what, how &amp;for whom to produce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G/S produced: things that are hunted or gathered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Goals: Economic stability, economic security</a:t>
          </a:r>
          <a:endParaRPr lang="en-US" sz="1200" kern="1200" dirty="0"/>
        </a:p>
      </dsp:txBody>
      <dsp:txXfrm rot="-5400000">
        <a:off x="928687" y="46265"/>
        <a:ext cx="6612703" cy="778158"/>
      </dsp:txXfrm>
    </dsp:sp>
    <dsp:sp modelId="{EEEEE7B5-172E-4442-B8B8-5DD3A48B7EB4}">
      <dsp:nvSpPr>
        <dsp:cNvPr id="0" name=""/>
        <dsp:cNvSpPr/>
      </dsp:nvSpPr>
      <dsp:spPr>
        <a:xfrm rot="5400000">
          <a:off x="-199004" y="1384177"/>
          <a:ext cx="1326695" cy="9286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Command</a:t>
          </a:r>
          <a:endParaRPr lang="en-US" sz="1300" kern="1200" dirty="0"/>
        </a:p>
      </dsp:txBody>
      <dsp:txXfrm rot="-5400000">
        <a:off x="1" y="1649515"/>
        <a:ext cx="928686" cy="398009"/>
      </dsp:txXfrm>
    </dsp:sp>
    <dsp:sp modelId="{F345DF90-BB58-1E41-8B42-DB70B6395865}">
      <dsp:nvSpPr>
        <dsp:cNvPr id="0" name=""/>
        <dsp:cNvSpPr/>
      </dsp:nvSpPr>
      <dsp:spPr>
        <a:xfrm rot="5400000">
          <a:off x="3824910" y="-1711050"/>
          <a:ext cx="862352" cy="6654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Next oldest econ. system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Powerful ruler or some other authority decides what/how/whom to produce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Goals: Economic security, economic equity</a:t>
          </a:r>
          <a:endParaRPr lang="en-US" sz="1200" kern="1200" dirty="0"/>
        </a:p>
      </dsp:txBody>
      <dsp:txXfrm rot="-5400000">
        <a:off x="928687" y="1227270"/>
        <a:ext cx="6612703" cy="778158"/>
      </dsp:txXfrm>
    </dsp:sp>
    <dsp:sp modelId="{022DC55A-41E3-8145-9D5F-2CB9DE1509A5}">
      <dsp:nvSpPr>
        <dsp:cNvPr id="0" name=""/>
        <dsp:cNvSpPr/>
      </dsp:nvSpPr>
      <dsp:spPr>
        <a:xfrm rot="5400000">
          <a:off x="-199004" y="2565183"/>
          <a:ext cx="1326695" cy="9286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Market </a:t>
          </a:r>
          <a:endParaRPr lang="en-US" sz="1300" kern="1200" dirty="0"/>
        </a:p>
      </dsp:txBody>
      <dsp:txXfrm rot="-5400000">
        <a:off x="1" y="2830521"/>
        <a:ext cx="928686" cy="398009"/>
      </dsp:txXfrm>
    </dsp:sp>
    <dsp:sp modelId="{FCA81B67-0740-E84D-9832-2F614C0B4CE3}">
      <dsp:nvSpPr>
        <dsp:cNvPr id="0" name=""/>
        <dsp:cNvSpPr/>
      </dsp:nvSpPr>
      <dsp:spPr>
        <a:xfrm rot="5400000">
          <a:off x="3824910" y="-530045"/>
          <a:ext cx="862352" cy="6654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Newest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Individual producers and consumers dictate what/how/whom to produce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Goals: Economic efficiency, economic freedom</a:t>
          </a:r>
          <a:endParaRPr lang="en-US" sz="1200" kern="1200" dirty="0"/>
        </a:p>
      </dsp:txBody>
      <dsp:txXfrm rot="-5400000">
        <a:off x="928687" y="2408275"/>
        <a:ext cx="6612703" cy="778158"/>
      </dsp:txXfrm>
    </dsp:sp>
    <dsp:sp modelId="{D2937E09-E05F-4D49-A698-BC98BE09AAAD}">
      <dsp:nvSpPr>
        <dsp:cNvPr id="0" name=""/>
        <dsp:cNvSpPr/>
      </dsp:nvSpPr>
      <dsp:spPr>
        <a:xfrm rot="5400000">
          <a:off x="-199004" y="3746188"/>
          <a:ext cx="1326695" cy="92868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3500000">
            <a:srgbClr val="808080">
              <a:alpha val="75000"/>
            </a:srgbClr>
          </a:innerShdw>
          <a:outerShdw blurRad="63500" dist="50800" dir="5400000" algn="br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1400000"/>
          </a:lightRig>
        </a:scene3d>
        <a:sp3d contourW="12700" prstMaterial="softmetal">
          <a:bevelT w="63500" h="25400" prst="angle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Modern Command</a:t>
          </a:r>
          <a:endParaRPr lang="en-US" sz="1300" kern="1200" dirty="0"/>
        </a:p>
      </dsp:txBody>
      <dsp:txXfrm rot="-5400000">
        <a:off x="1" y="4011526"/>
        <a:ext cx="928686" cy="398009"/>
      </dsp:txXfrm>
    </dsp:sp>
    <dsp:sp modelId="{25F89102-E8F5-5043-BDBA-917D7732EBA2}">
      <dsp:nvSpPr>
        <dsp:cNvPr id="0" name=""/>
        <dsp:cNvSpPr/>
      </dsp:nvSpPr>
      <dsp:spPr>
        <a:xfrm rot="5400000">
          <a:off x="3824910" y="650960"/>
          <a:ext cx="862352" cy="66548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State dictates what/how/whom to produce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Goals: Economic equity, economic security</a:t>
          </a:r>
          <a:endParaRPr lang="en-US" sz="1200" kern="1200" dirty="0"/>
        </a:p>
      </dsp:txBody>
      <dsp:txXfrm rot="-5400000">
        <a:off x="928687" y="3589281"/>
        <a:ext cx="6612703" cy="77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BFBE6-A31D-DA4C-8603-F918899DFF25}">
      <dsp:nvSpPr>
        <dsp:cNvPr id="0" name=""/>
        <dsp:cNvSpPr/>
      </dsp:nvSpPr>
      <dsp:spPr>
        <a:xfrm>
          <a:off x="2422" y="2107646"/>
          <a:ext cx="2430668" cy="9722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346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Industrial Revolution</a:t>
          </a:r>
          <a:endParaRPr lang="en-US" sz="1900" kern="1200" dirty="0"/>
        </a:p>
      </dsp:txBody>
      <dsp:txXfrm>
        <a:off x="2422" y="2107646"/>
        <a:ext cx="2187601" cy="972267"/>
      </dsp:txXfrm>
    </dsp:sp>
    <dsp:sp modelId="{D919D497-7C80-AA4F-B78E-B4EBC1933968}">
      <dsp:nvSpPr>
        <dsp:cNvPr id="0" name=""/>
        <dsp:cNvSpPr/>
      </dsp:nvSpPr>
      <dsp:spPr>
        <a:xfrm>
          <a:off x="1946957" y="2107646"/>
          <a:ext cx="2430668" cy="972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Capitalism</a:t>
          </a:r>
          <a:endParaRPr lang="en-US" sz="1900" kern="1200" dirty="0"/>
        </a:p>
      </dsp:txBody>
      <dsp:txXfrm>
        <a:off x="2433091" y="2107646"/>
        <a:ext cx="1458401" cy="972267"/>
      </dsp:txXfrm>
    </dsp:sp>
    <dsp:sp modelId="{E3A5D9E8-AEE4-7E44-852A-CC5FA255A9BC}">
      <dsp:nvSpPr>
        <dsp:cNvPr id="0" name=""/>
        <dsp:cNvSpPr/>
      </dsp:nvSpPr>
      <dsp:spPr>
        <a:xfrm>
          <a:off x="3891491" y="2107646"/>
          <a:ext cx="2430668" cy="972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Socialism</a:t>
          </a:r>
        </a:p>
      </dsp:txBody>
      <dsp:txXfrm>
        <a:off x="4377625" y="2107646"/>
        <a:ext cx="1458401" cy="972267"/>
      </dsp:txXfrm>
    </dsp:sp>
    <dsp:sp modelId="{8A090E4E-8E5A-9C49-B835-8CEACBB6794F}">
      <dsp:nvSpPr>
        <dsp:cNvPr id="0" name=""/>
        <dsp:cNvSpPr/>
      </dsp:nvSpPr>
      <dsp:spPr>
        <a:xfrm>
          <a:off x="5836026" y="2107646"/>
          <a:ext cx="2430668" cy="972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50673" rIns="25337" bIns="50673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Communism</a:t>
          </a:r>
          <a:endParaRPr lang="en-US" sz="1900" kern="1200" dirty="0"/>
        </a:p>
      </dsp:txBody>
      <dsp:txXfrm>
        <a:off x="6322160" y="2107646"/>
        <a:ext cx="1458401" cy="972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E2AE6-8D51-6545-9210-A8E3D7454419}">
      <dsp:nvSpPr>
        <dsp:cNvPr id="0" name=""/>
        <dsp:cNvSpPr/>
      </dsp:nvSpPr>
      <dsp:spPr>
        <a:xfrm>
          <a:off x="548640" y="935836"/>
          <a:ext cx="5303520" cy="274082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63CCDC-6D27-5248-821E-9AF4BCEEFB7C}">
      <dsp:nvSpPr>
        <dsp:cNvPr id="0" name=""/>
        <dsp:cNvSpPr/>
      </dsp:nvSpPr>
      <dsp:spPr>
        <a:xfrm>
          <a:off x="707136" y="1256379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Increased economic equity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Increased economic security</a:t>
          </a:r>
          <a:endParaRPr lang="en-US" sz="1800" kern="1200" dirty="0"/>
        </a:p>
      </dsp:txBody>
      <dsp:txXfrm>
        <a:off x="707136" y="1256379"/>
        <a:ext cx="2462784" cy="2344743"/>
      </dsp:txXfrm>
    </dsp:sp>
    <dsp:sp modelId="{42CBB0B5-1A6C-5E45-A951-8B6DC9F0CE5E}">
      <dsp:nvSpPr>
        <dsp:cNvPr id="0" name=""/>
        <dsp:cNvSpPr/>
      </dsp:nvSpPr>
      <dsp:spPr>
        <a:xfrm>
          <a:off x="3224784" y="1256379"/>
          <a:ext cx="2462784" cy="23447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Shortages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Some or no choice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Production slow (lack of incentives)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G/S inferior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Inefficient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Wasteful</a:t>
          </a:r>
          <a:endParaRPr lang="en-US" sz="1800" kern="1200" dirty="0"/>
        </a:p>
      </dsp:txBody>
      <dsp:txXfrm>
        <a:off x="3224784" y="1256379"/>
        <a:ext cx="2462784" cy="2344743"/>
      </dsp:txXfrm>
    </dsp:sp>
    <dsp:sp modelId="{FAE38661-1D1D-8E46-97E4-E30C946672D0}">
      <dsp:nvSpPr>
        <dsp:cNvPr id="0" name=""/>
        <dsp:cNvSpPr/>
      </dsp:nvSpPr>
      <dsp:spPr>
        <a:xfrm>
          <a:off x="0" y="387336"/>
          <a:ext cx="1036320" cy="1036320"/>
        </a:xfrm>
        <a:prstGeom prst="plus">
          <a:avLst>
            <a:gd name="adj" fmla="val 328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90B534-BDF3-E841-BE13-8FC6D3E3B113}">
      <dsp:nvSpPr>
        <dsp:cNvPr id="0" name=""/>
        <dsp:cNvSpPr/>
      </dsp:nvSpPr>
      <dsp:spPr>
        <a:xfrm>
          <a:off x="5120640" y="760022"/>
          <a:ext cx="975360" cy="3342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D87817-547C-594E-8232-D8F3F80E7B68}">
      <dsp:nvSpPr>
        <dsp:cNvPr id="0" name=""/>
        <dsp:cNvSpPr/>
      </dsp:nvSpPr>
      <dsp:spPr>
        <a:xfrm>
          <a:off x="3200400" y="1261393"/>
          <a:ext cx="609" cy="2239456"/>
        </a:xfrm>
        <a:prstGeom prst="line">
          <a:avLst/>
        </a:pr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2A420-5445-4742-A49A-A032BE6A822F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EB241-9DBA-2040-B4F3-D1D7ACDAB45A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Protection</a:t>
          </a:r>
          <a:endParaRPr lang="en-US" sz="3100" kern="1200" dirty="0"/>
        </a:p>
      </dsp:txBody>
      <dsp:txXfrm>
        <a:off x="349472" y="51131"/>
        <a:ext cx="4177856" cy="825776"/>
      </dsp:txXfrm>
    </dsp:sp>
    <dsp:sp modelId="{CCF24760-2D8D-E846-8AEA-B1BE019CC4BA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82D71-38B9-DC45-9415-DE4BB969CDBB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Regulation</a:t>
          </a:r>
          <a:endParaRPr lang="en-US" sz="3100" kern="1200" dirty="0"/>
        </a:p>
      </dsp:txBody>
      <dsp:txXfrm>
        <a:off x="349472" y="1457291"/>
        <a:ext cx="4177856" cy="825776"/>
      </dsp:txXfrm>
    </dsp:sp>
    <dsp:sp modelId="{B39B137A-F107-4146-8006-3E05BEA74B05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B95DD3-0278-A645-8E63-1A087DB3B89A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Public benefits</a:t>
          </a:r>
          <a:endParaRPr lang="en-US" sz="3100" kern="1200" dirty="0"/>
        </a:p>
      </dsp:txBody>
      <dsp:txXfrm>
        <a:off x="349472" y="2863452"/>
        <a:ext cx="4177856" cy="825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82BA2-A928-6244-BEC5-1F06998D16FB}">
      <dsp:nvSpPr>
        <dsp:cNvPr id="0" name=""/>
        <dsp:cNvSpPr/>
      </dsp:nvSpPr>
      <dsp:spPr>
        <a:xfrm>
          <a:off x="3016351" y="3037712"/>
          <a:ext cx="1987925" cy="19879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U.S. Econ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System</a:t>
          </a:r>
          <a:endParaRPr lang="en-US" sz="2900" kern="1200" dirty="0"/>
        </a:p>
      </dsp:txBody>
      <dsp:txXfrm>
        <a:off x="3307476" y="3328837"/>
        <a:ext cx="1405675" cy="1405675"/>
      </dsp:txXfrm>
    </dsp:sp>
    <dsp:sp modelId="{76EA6AD8-4713-2F40-9006-65874D7E584B}">
      <dsp:nvSpPr>
        <dsp:cNvPr id="0" name=""/>
        <dsp:cNvSpPr/>
      </dsp:nvSpPr>
      <dsp:spPr>
        <a:xfrm rot="10800000">
          <a:off x="697958" y="3748395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720BFF-A092-8C41-93D9-DA02D473D612}">
      <dsp:nvSpPr>
        <dsp:cNvPr id="0" name=""/>
        <dsp:cNvSpPr/>
      </dsp:nvSpPr>
      <dsp:spPr>
        <a:xfrm>
          <a:off x="2184" y="3475055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Econ freedom</a:t>
          </a:r>
          <a:endParaRPr lang="en-US" sz="1800" kern="1200" dirty="0"/>
        </a:p>
      </dsp:txBody>
      <dsp:txXfrm>
        <a:off x="34790" y="3507661"/>
        <a:ext cx="1326335" cy="1048026"/>
      </dsp:txXfrm>
    </dsp:sp>
    <dsp:sp modelId="{61B2E60C-5387-B14A-AA6E-D40D4E1524F5}">
      <dsp:nvSpPr>
        <dsp:cNvPr id="0" name=""/>
        <dsp:cNvSpPr/>
      </dsp:nvSpPr>
      <dsp:spPr>
        <a:xfrm rot="12600000">
          <a:off x="994968" y="2639938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300915"/>
                <a:satOff val="0"/>
                <a:lumOff val="-1144"/>
                <a:alphaOff val="0"/>
                <a:shade val="51000"/>
                <a:satMod val="130000"/>
              </a:schemeClr>
            </a:gs>
            <a:gs pos="80000">
              <a:schemeClr val="accent4">
                <a:hueOff val="3300915"/>
                <a:satOff val="0"/>
                <a:lumOff val="-1144"/>
                <a:alphaOff val="0"/>
                <a:shade val="93000"/>
                <a:satMod val="130000"/>
              </a:schemeClr>
            </a:gs>
            <a:gs pos="100000">
              <a:schemeClr val="accent4">
                <a:hueOff val="3300915"/>
                <a:satOff val="0"/>
                <a:lumOff val="-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38384-DB72-3D4A-8FE9-B8C289B358E0}">
      <dsp:nvSpPr>
        <dsp:cNvPr id="0" name=""/>
        <dsp:cNvSpPr/>
      </dsp:nvSpPr>
      <dsp:spPr>
        <a:xfrm>
          <a:off x="445956" y="1818878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300915"/>
                <a:satOff val="0"/>
                <a:lumOff val="-1144"/>
                <a:alphaOff val="0"/>
                <a:shade val="51000"/>
                <a:satMod val="130000"/>
              </a:schemeClr>
            </a:gs>
            <a:gs pos="80000">
              <a:schemeClr val="accent4">
                <a:hueOff val="3300915"/>
                <a:satOff val="0"/>
                <a:lumOff val="-1144"/>
                <a:alphaOff val="0"/>
                <a:shade val="93000"/>
                <a:satMod val="130000"/>
              </a:schemeClr>
            </a:gs>
            <a:gs pos="100000">
              <a:schemeClr val="accent4">
                <a:hueOff val="3300915"/>
                <a:satOff val="0"/>
                <a:lumOff val="-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Competition</a:t>
          </a:r>
          <a:endParaRPr lang="en-US" sz="1800" kern="1200" dirty="0"/>
        </a:p>
      </dsp:txBody>
      <dsp:txXfrm>
        <a:off x="478562" y="1851484"/>
        <a:ext cx="1326335" cy="1048026"/>
      </dsp:txXfrm>
    </dsp:sp>
    <dsp:sp modelId="{AD6EE337-03AF-0A40-967C-24DA817657C5}">
      <dsp:nvSpPr>
        <dsp:cNvPr id="0" name=""/>
        <dsp:cNvSpPr/>
      </dsp:nvSpPr>
      <dsp:spPr>
        <a:xfrm rot="14400000">
          <a:off x="1806416" y="1828490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601829"/>
                <a:satOff val="0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4">
                <a:hueOff val="6601829"/>
                <a:satOff val="0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4">
                <a:hueOff val="6601829"/>
                <a:satOff val="0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06BDCD-5D54-CF4A-99F2-C356E65DAC7C}">
      <dsp:nvSpPr>
        <dsp:cNvPr id="0" name=""/>
        <dsp:cNvSpPr/>
      </dsp:nvSpPr>
      <dsp:spPr>
        <a:xfrm>
          <a:off x="1658362" y="606471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601829"/>
                <a:satOff val="0"/>
                <a:lumOff val="-2288"/>
                <a:alphaOff val="0"/>
                <a:shade val="51000"/>
                <a:satMod val="130000"/>
              </a:schemeClr>
            </a:gs>
            <a:gs pos="80000">
              <a:schemeClr val="accent4">
                <a:hueOff val="6601829"/>
                <a:satOff val="0"/>
                <a:lumOff val="-2288"/>
                <a:alphaOff val="0"/>
                <a:shade val="93000"/>
                <a:satMod val="130000"/>
              </a:schemeClr>
            </a:gs>
            <a:gs pos="100000">
              <a:schemeClr val="accent4">
                <a:hueOff val="6601829"/>
                <a:satOff val="0"/>
                <a:lumOff val="-22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Equal </a:t>
          </a:r>
          <a:r>
            <a:rPr lang="en-US" sz="1800" kern="1200" dirty="0" err="1" smtClean="0"/>
            <a:t>oppty</a:t>
          </a:r>
          <a:endParaRPr lang="en-US" sz="1800" kern="1200" dirty="0"/>
        </a:p>
      </dsp:txBody>
      <dsp:txXfrm>
        <a:off x="1690968" y="639077"/>
        <a:ext cx="1326335" cy="1048026"/>
      </dsp:txXfrm>
    </dsp:sp>
    <dsp:sp modelId="{D921EA06-BE86-9147-8D1F-2E1CF2DA6E6E}">
      <dsp:nvSpPr>
        <dsp:cNvPr id="0" name=""/>
        <dsp:cNvSpPr/>
      </dsp:nvSpPr>
      <dsp:spPr>
        <a:xfrm rot="16200000">
          <a:off x="2914873" y="1531480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902744"/>
                <a:satOff val="0"/>
                <a:lumOff val="-3431"/>
                <a:alphaOff val="0"/>
                <a:shade val="51000"/>
                <a:satMod val="130000"/>
              </a:schemeClr>
            </a:gs>
            <a:gs pos="80000">
              <a:schemeClr val="accent4">
                <a:hueOff val="9902744"/>
                <a:satOff val="0"/>
                <a:lumOff val="-3431"/>
                <a:alphaOff val="0"/>
                <a:shade val="93000"/>
                <a:satMod val="130000"/>
              </a:schemeClr>
            </a:gs>
            <a:gs pos="100000">
              <a:schemeClr val="accent4">
                <a:hueOff val="9902744"/>
                <a:satOff val="0"/>
                <a:lumOff val="-3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BFBD6C-124F-214B-80C3-BF395273CA77}">
      <dsp:nvSpPr>
        <dsp:cNvPr id="0" name=""/>
        <dsp:cNvSpPr/>
      </dsp:nvSpPr>
      <dsp:spPr>
        <a:xfrm>
          <a:off x="3314540" y="162700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902744"/>
                <a:satOff val="0"/>
                <a:lumOff val="-3431"/>
                <a:alphaOff val="0"/>
                <a:shade val="51000"/>
                <a:satMod val="130000"/>
              </a:schemeClr>
            </a:gs>
            <a:gs pos="80000">
              <a:schemeClr val="accent4">
                <a:hueOff val="9902744"/>
                <a:satOff val="0"/>
                <a:lumOff val="-3431"/>
                <a:alphaOff val="0"/>
                <a:shade val="93000"/>
                <a:satMod val="130000"/>
              </a:schemeClr>
            </a:gs>
            <a:gs pos="100000">
              <a:schemeClr val="accent4">
                <a:hueOff val="9902744"/>
                <a:satOff val="0"/>
                <a:lumOff val="-3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Binding contracts</a:t>
          </a:r>
          <a:endParaRPr lang="en-US" sz="1800" kern="1200" dirty="0"/>
        </a:p>
      </dsp:txBody>
      <dsp:txXfrm>
        <a:off x="3347146" y="195306"/>
        <a:ext cx="1326335" cy="1048026"/>
      </dsp:txXfrm>
    </dsp:sp>
    <dsp:sp modelId="{0E0D2BFE-5AC3-9F4C-9DCF-DCBFE5C6CF45}">
      <dsp:nvSpPr>
        <dsp:cNvPr id="0" name=""/>
        <dsp:cNvSpPr/>
      </dsp:nvSpPr>
      <dsp:spPr>
        <a:xfrm rot="18000000">
          <a:off x="4023331" y="1828490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3203658"/>
                <a:satOff val="0"/>
                <a:lumOff val="-4575"/>
                <a:alphaOff val="0"/>
                <a:shade val="51000"/>
                <a:satMod val="130000"/>
              </a:schemeClr>
            </a:gs>
            <a:gs pos="80000">
              <a:schemeClr val="accent4">
                <a:hueOff val="13203658"/>
                <a:satOff val="0"/>
                <a:lumOff val="-4575"/>
                <a:alphaOff val="0"/>
                <a:shade val="93000"/>
                <a:satMod val="130000"/>
              </a:schemeClr>
            </a:gs>
            <a:gs pos="100000">
              <a:schemeClr val="accent4">
                <a:hueOff val="13203658"/>
                <a:satOff val="0"/>
                <a:lumOff val="-45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D5397B-F205-B047-A1B9-2CF656FAFB7C}">
      <dsp:nvSpPr>
        <dsp:cNvPr id="0" name=""/>
        <dsp:cNvSpPr/>
      </dsp:nvSpPr>
      <dsp:spPr>
        <a:xfrm>
          <a:off x="4970718" y="606471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3203658"/>
                <a:satOff val="0"/>
                <a:lumOff val="-4575"/>
                <a:alphaOff val="0"/>
                <a:shade val="51000"/>
                <a:satMod val="130000"/>
              </a:schemeClr>
            </a:gs>
            <a:gs pos="80000">
              <a:schemeClr val="accent4">
                <a:hueOff val="13203658"/>
                <a:satOff val="0"/>
                <a:lumOff val="-4575"/>
                <a:alphaOff val="0"/>
                <a:shade val="93000"/>
                <a:satMod val="130000"/>
              </a:schemeClr>
            </a:gs>
            <a:gs pos="100000">
              <a:schemeClr val="accent4">
                <a:hueOff val="13203658"/>
                <a:satOff val="0"/>
                <a:lumOff val="-45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Property rights</a:t>
          </a:r>
        </a:p>
      </dsp:txBody>
      <dsp:txXfrm>
        <a:off x="5003324" y="639077"/>
        <a:ext cx="1326335" cy="1048026"/>
      </dsp:txXfrm>
    </dsp:sp>
    <dsp:sp modelId="{72B6E9C7-D336-3042-9B58-632C16B4711B}">
      <dsp:nvSpPr>
        <dsp:cNvPr id="0" name=""/>
        <dsp:cNvSpPr/>
      </dsp:nvSpPr>
      <dsp:spPr>
        <a:xfrm rot="19800000">
          <a:off x="4834778" y="2639938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6504572"/>
                <a:satOff val="0"/>
                <a:lumOff val="-5719"/>
                <a:alphaOff val="0"/>
                <a:shade val="51000"/>
                <a:satMod val="130000"/>
              </a:schemeClr>
            </a:gs>
            <a:gs pos="80000">
              <a:schemeClr val="accent4">
                <a:hueOff val="16504572"/>
                <a:satOff val="0"/>
                <a:lumOff val="-5719"/>
                <a:alphaOff val="0"/>
                <a:shade val="93000"/>
                <a:satMod val="130000"/>
              </a:schemeClr>
            </a:gs>
            <a:gs pos="100000">
              <a:schemeClr val="accent4">
                <a:hueOff val="16504572"/>
                <a:satOff val="0"/>
                <a:lumOff val="-5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44513-69C4-464F-B516-A345C9575BF1}">
      <dsp:nvSpPr>
        <dsp:cNvPr id="0" name=""/>
        <dsp:cNvSpPr/>
      </dsp:nvSpPr>
      <dsp:spPr>
        <a:xfrm>
          <a:off x="6183124" y="1818878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6504572"/>
                <a:satOff val="0"/>
                <a:lumOff val="-5719"/>
                <a:alphaOff val="0"/>
                <a:shade val="51000"/>
                <a:satMod val="130000"/>
              </a:schemeClr>
            </a:gs>
            <a:gs pos="80000">
              <a:schemeClr val="accent4">
                <a:hueOff val="16504572"/>
                <a:satOff val="0"/>
                <a:lumOff val="-5719"/>
                <a:alphaOff val="0"/>
                <a:shade val="93000"/>
                <a:satMod val="130000"/>
              </a:schemeClr>
            </a:gs>
            <a:gs pos="100000">
              <a:schemeClr val="accent4">
                <a:hueOff val="16504572"/>
                <a:satOff val="0"/>
                <a:lumOff val="-5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Profit motive</a:t>
          </a:r>
          <a:endParaRPr lang="en-US" sz="1800" kern="1200" dirty="0"/>
        </a:p>
      </dsp:txBody>
      <dsp:txXfrm>
        <a:off x="6215730" y="1851484"/>
        <a:ext cx="1326335" cy="1048026"/>
      </dsp:txXfrm>
    </dsp:sp>
    <dsp:sp modelId="{C70C45AD-2EF4-034E-84A7-5225D6052EFA}">
      <dsp:nvSpPr>
        <dsp:cNvPr id="0" name=""/>
        <dsp:cNvSpPr/>
      </dsp:nvSpPr>
      <dsp:spPr>
        <a:xfrm>
          <a:off x="5131788" y="3748395"/>
          <a:ext cx="2190881" cy="56655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9805488"/>
                <a:satOff val="0"/>
                <a:lumOff val="-6863"/>
                <a:alphaOff val="0"/>
                <a:shade val="51000"/>
                <a:satMod val="130000"/>
              </a:schemeClr>
            </a:gs>
            <a:gs pos="80000">
              <a:schemeClr val="accent4">
                <a:hueOff val="19805488"/>
                <a:satOff val="0"/>
                <a:lumOff val="-6863"/>
                <a:alphaOff val="0"/>
                <a:shade val="93000"/>
                <a:satMod val="130000"/>
              </a:schemeClr>
            </a:gs>
            <a:gs pos="100000">
              <a:schemeClr val="accent4">
                <a:hueOff val="19805488"/>
                <a:satOff val="0"/>
                <a:lumOff val="-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25C879-D69E-8C44-BB83-E2931DF0C776}">
      <dsp:nvSpPr>
        <dsp:cNvPr id="0" name=""/>
        <dsp:cNvSpPr/>
      </dsp:nvSpPr>
      <dsp:spPr>
        <a:xfrm>
          <a:off x="6626896" y="3475055"/>
          <a:ext cx="1391547" cy="11132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9805488"/>
                <a:satOff val="0"/>
                <a:lumOff val="-6863"/>
                <a:alphaOff val="0"/>
                <a:shade val="51000"/>
                <a:satMod val="130000"/>
              </a:schemeClr>
            </a:gs>
            <a:gs pos="80000">
              <a:schemeClr val="accent4">
                <a:hueOff val="19805488"/>
                <a:satOff val="0"/>
                <a:lumOff val="-6863"/>
                <a:alphaOff val="0"/>
                <a:shade val="93000"/>
                <a:satMod val="130000"/>
              </a:schemeClr>
            </a:gs>
            <a:gs pos="100000">
              <a:schemeClr val="accent4">
                <a:hueOff val="19805488"/>
                <a:satOff val="0"/>
                <a:lumOff val="-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Ltd. gov’t</a:t>
          </a:r>
          <a:endParaRPr lang="en-US" sz="1800" kern="1200" dirty="0"/>
        </a:p>
      </dsp:txBody>
      <dsp:txXfrm>
        <a:off x="6659502" y="3507661"/>
        <a:ext cx="1326335" cy="1048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ADFC2-98E0-CF48-9924-6A384024A299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32045-F036-324A-A4B3-CABF094DD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36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347B327-00BD-2D46-9938-1802A2B30AB4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8E0729B-6FCD-B546-9DFB-E08DAF260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_l19PrZC2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14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Gov’ts role in mixed economy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9734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102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characteristics of the U.S. economic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U.S. 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Economic freedom</a:t>
            </a:r>
          </a:p>
          <a:p>
            <a:pPr marL="752475" lvl="1" indent="-457200"/>
            <a:r>
              <a:rPr lang="en-US" dirty="0" smtClean="0"/>
              <a:t>Free to make what you want, hire whomever you choose, set your own wages and prices</a:t>
            </a:r>
          </a:p>
          <a:p>
            <a:pPr marL="752475" lvl="1" indent="-457200"/>
            <a:r>
              <a:rPr lang="en-US" dirty="0" smtClean="0"/>
              <a:t>Act in your own economic interest within the law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B/c virtually anyone can enter the market at any one time, many rival sellers usually vie for customers’ business</a:t>
            </a:r>
          </a:p>
          <a:p>
            <a:pPr lvl="1"/>
            <a:r>
              <a:rPr lang="en-US" dirty="0" smtClean="0"/>
              <a:t>Provides an incentive for businesses to create new and better products and ways of serving customers</a:t>
            </a:r>
          </a:p>
          <a:p>
            <a:pPr lvl="1"/>
            <a:r>
              <a:rPr lang="en-US" dirty="0" smtClean="0"/>
              <a:t>For consumers </a:t>
            </a:r>
            <a:r>
              <a:rPr lang="en-US" dirty="0" smtClean="0">
                <a:sym typeface="Wingdings"/>
              </a:rPr>
              <a:t> more G/S to choose from</a:t>
            </a:r>
          </a:p>
          <a:p>
            <a:pPr lvl="1"/>
            <a:r>
              <a:rPr lang="en-US" dirty="0" smtClean="0">
                <a:sym typeface="Wingdings"/>
              </a:rPr>
              <a:t>Encourages producers to use their resources efficiently  lower prices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09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U.S. 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097" y="1828800"/>
            <a:ext cx="7583487" cy="42089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Equal Opportunity</a:t>
            </a:r>
          </a:p>
          <a:p>
            <a:pPr lvl="1"/>
            <a:r>
              <a:rPr lang="en-US" dirty="0" smtClean="0"/>
              <a:t>“land of opportunity”</a:t>
            </a:r>
          </a:p>
          <a:p>
            <a:pPr lvl="1"/>
            <a:r>
              <a:rPr lang="en-US" dirty="0" smtClean="0"/>
              <a:t>Everyone has same legal right to gain an education and compete in the marketplace</a:t>
            </a:r>
          </a:p>
          <a:p>
            <a:pPr marL="0" indent="0">
              <a:buNone/>
            </a:pPr>
            <a:r>
              <a:rPr lang="en-US" dirty="0" smtClean="0"/>
              <a:t>4. Binding contracts</a:t>
            </a:r>
          </a:p>
          <a:p>
            <a:pPr lvl="1"/>
            <a:r>
              <a:rPr lang="en-US" dirty="0" smtClean="0"/>
              <a:t>Free to decide what types of contracts you want to enter into, but once agreed upon a contract is binding </a:t>
            </a:r>
            <a:r>
              <a:rPr lang="en-US" dirty="0" smtClean="0">
                <a:sym typeface="Wingdings"/>
              </a:rPr>
              <a:t> both sides have to fulfill their ends of the deal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Property rights</a:t>
            </a:r>
          </a:p>
          <a:p>
            <a:pPr lvl="1"/>
            <a:r>
              <a:rPr lang="en-US" dirty="0" smtClean="0"/>
              <a:t>Right of those who own land, buildings to use or dispose of them as they choose</a:t>
            </a:r>
          </a:p>
          <a:p>
            <a:pPr lvl="1"/>
            <a:r>
              <a:rPr lang="en-US" dirty="0" smtClean="0"/>
              <a:t>Intellectual property rights – </a:t>
            </a:r>
            <a:r>
              <a:rPr lang="en-US" dirty="0" err="1" smtClean="0"/>
              <a:t>copywrite</a:t>
            </a:r>
            <a:r>
              <a:rPr lang="en-US" dirty="0" smtClean="0"/>
              <a:t>, trademark, patent</a:t>
            </a:r>
          </a:p>
        </p:txBody>
      </p:sp>
    </p:spTree>
    <p:extLst>
      <p:ext uri="{BB962C8B-B14F-4D97-AF65-F5344CB8AC3E}">
        <p14:creationId xmlns:p14="http://schemas.microsoft.com/office/powerpoint/2010/main" val="323216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U.S. 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6. Profit motive</a:t>
            </a:r>
          </a:p>
          <a:p>
            <a:pPr lvl="1"/>
            <a:r>
              <a:rPr lang="en-US" dirty="0" smtClean="0"/>
              <a:t>The desire to make a profit (sales – cost of sale)</a:t>
            </a:r>
          </a:p>
          <a:p>
            <a:pPr lvl="1"/>
            <a:r>
              <a:rPr lang="en-US" dirty="0" smtClean="0"/>
              <a:t>Profits are our incentive to work or start businesses in the hope of making money for ourselves</a:t>
            </a:r>
          </a:p>
          <a:p>
            <a:pPr marL="0" indent="0">
              <a:buNone/>
            </a:pPr>
            <a:r>
              <a:rPr lang="en-US" dirty="0" smtClean="0"/>
              <a:t>7. Limited government</a:t>
            </a:r>
          </a:p>
          <a:p>
            <a:pPr lvl="1"/>
            <a:r>
              <a:rPr lang="en-US" dirty="0" smtClean="0"/>
              <a:t>Government intervention generally limited to: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Protecting property rights and contracts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Promoting the general welfare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Preserving competition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Protecting consumers, workers and the environment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Stabilizing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7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characteristics of U.S. economic system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581740"/>
              </p:ext>
            </p:extLst>
          </p:nvPr>
        </p:nvGraphicFramePr>
        <p:xfrm>
          <a:off x="1" y="1425388"/>
          <a:ext cx="8904140" cy="5159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71694421"/>
              </p:ext>
            </p:extLst>
          </p:nvPr>
        </p:nvGraphicFramePr>
        <p:xfrm>
          <a:off x="579803" y="1396999"/>
          <a:ext cx="8020629" cy="5188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0472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societies decide who gets what?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Who decides what in different economic systems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US" dirty="0" smtClean="0"/>
              <a:t>Traditional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US" dirty="0" smtClean="0"/>
              <a:t>Command</a:t>
            </a:r>
          </a:p>
          <a:p>
            <a:pPr marL="752475" lvl="1" indent="-457200">
              <a:buFont typeface="+mj-lt"/>
              <a:buAutoNum type="arabicPeriod"/>
            </a:pPr>
            <a:r>
              <a:rPr lang="en-US" dirty="0" smtClean="0"/>
              <a:t>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do mixed economies divide decision making?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key characteristics of the American economic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40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societies decide who gets what?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7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to answer 3 fundamental economic questions depends on society’s goals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38397" y="1828800"/>
            <a:ext cx="3657600" cy="17468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to produce?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to produce?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WHOM to produce?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Economic freedom?</a:t>
            </a:r>
          </a:p>
          <a:p>
            <a:r>
              <a:rPr lang="en-US" dirty="0" smtClean="0"/>
              <a:t>Economic efficiency?</a:t>
            </a:r>
          </a:p>
          <a:p>
            <a:r>
              <a:rPr lang="en-US" dirty="0" smtClean="0"/>
              <a:t>Economic equity?</a:t>
            </a:r>
          </a:p>
          <a:p>
            <a:r>
              <a:rPr lang="en-US" dirty="0" smtClean="0"/>
              <a:t>Economic growth?</a:t>
            </a:r>
          </a:p>
          <a:p>
            <a:r>
              <a:rPr lang="en-US" dirty="0" smtClean="0"/>
              <a:t>Economic security?</a:t>
            </a:r>
          </a:p>
          <a:p>
            <a:r>
              <a:rPr lang="en-US" dirty="0" smtClean="0"/>
              <a:t>Economic stability?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618920" y="2340072"/>
            <a:ext cx="754153" cy="372755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4486582" y="1828799"/>
            <a:ext cx="201959" cy="3072237"/>
          </a:xfrm>
          <a:prstGeom prst="leftBracket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3423607" y="1828800"/>
            <a:ext cx="133704" cy="1429354"/>
          </a:xfrm>
          <a:prstGeom prst="rightBracket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decides what in different economic systems?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01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516373"/>
          </a:xfrm>
        </p:spPr>
        <p:txBody>
          <a:bodyPr/>
          <a:lstStyle/>
          <a:p>
            <a:r>
              <a:rPr lang="en-US" dirty="0" smtClean="0"/>
              <a:t>Main types of economies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841865"/>
              </p:ext>
            </p:extLst>
          </p:nvPr>
        </p:nvGraphicFramePr>
        <p:xfrm>
          <a:off x="779463" y="1159682"/>
          <a:ext cx="7583487" cy="4878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34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Progression of economic systems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70457"/>
              </p:ext>
            </p:extLst>
          </p:nvPr>
        </p:nvGraphicFramePr>
        <p:xfrm>
          <a:off x="483170" y="1425388"/>
          <a:ext cx="8269117" cy="5187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51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USSR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State replaces the market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056537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399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mixed economies divide the decision making?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23622</TotalTime>
  <Words>558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Economic Systems</vt:lpstr>
      <vt:lpstr>What you should know</vt:lpstr>
      <vt:lpstr>How do societies decide who gets what?</vt:lpstr>
      <vt:lpstr>How to answer 3 fundamental economic questions depends on society’s goals</vt:lpstr>
      <vt:lpstr>Who decides what in different economic systems?</vt:lpstr>
      <vt:lpstr>Main types of economies</vt:lpstr>
      <vt:lpstr>Progression of economic systems</vt:lpstr>
      <vt:lpstr>USSR  State replaces the market</vt:lpstr>
      <vt:lpstr>How do mixed economies divide the decision making?</vt:lpstr>
      <vt:lpstr>Gov’ts role in mixed economy</vt:lpstr>
      <vt:lpstr>The key characteristics of the U.S. economic system</vt:lpstr>
      <vt:lpstr>Key characteristics of U.S. economic system</vt:lpstr>
      <vt:lpstr>Key characteristics of U.S. economic system</vt:lpstr>
      <vt:lpstr>Key characteristics of U.S. economic system</vt:lpstr>
      <vt:lpstr>Key characteristics of U.S. economic system</vt:lpstr>
    </vt:vector>
  </TitlesOfParts>
  <Company>Downtown College Prep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improving your financial life</dc:title>
  <dc:creator>Jon Fitch</dc:creator>
  <cp:lastModifiedBy>Jon Fitch</cp:lastModifiedBy>
  <cp:revision>150</cp:revision>
  <dcterms:created xsi:type="dcterms:W3CDTF">2015-01-07T17:41:10Z</dcterms:created>
  <dcterms:modified xsi:type="dcterms:W3CDTF">2015-05-06T21:09:04Z</dcterms:modified>
</cp:coreProperties>
</file>